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50"/>
  </p:notesMasterIdLst>
  <p:sldIdLst>
    <p:sldId id="321" r:id="rId5"/>
    <p:sldId id="258" r:id="rId6"/>
    <p:sldId id="259" r:id="rId7"/>
    <p:sldId id="256" r:id="rId8"/>
    <p:sldId id="349" r:id="rId9"/>
    <p:sldId id="322" r:id="rId10"/>
    <p:sldId id="324" r:id="rId11"/>
    <p:sldId id="325" r:id="rId12"/>
    <p:sldId id="350" r:id="rId13"/>
    <p:sldId id="334" r:id="rId14"/>
    <p:sldId id="342" r:id="rId15"/>
    <p:sldId id="354" r:id="rId16"/>
    <p:sldId id="323" r:id="rId17"/>
    <p:sldId id="351" r:id="rId18"/>
    <p:sldId id="331" r:id="rId19"/>
    <p:sldId id="269" r:id="rId20"/>
    <p:sldId id="332" r:id="rId21"/>
    <p:sldId id="352" r:id="rId22"/>
    <p:sldId id="270" r:id="rId23"/>
    <p:sldId id="333" r:id="rId24"/>
    <p:sldId id="353" r:id="rId25"/>
    <p:sldId id="337" r:id="rId26"/>
    <p:sldId id="338" r:id="rId27"/>
    <p:sldId id="340" r:id="rId28"/>
    <p:sldId id="336" r:id="rId29"/>
    <p:sldId id="339" r:id="rId30"/>
    <p:sldId id="271" r:id="rId31"/>
    <p:sldId id="341" r:id="rId32"/>
    <p:sldId id="283" r:id="rId33"/>
    <p:sldId id="274" r:id="rId34"/>
    <p:sldId id="275" r:id="rId35"/>
    <p:sldId id="276" r:id="rId36"/>
    <p:sldId id="262" r:id="rId37"/>
    <p:sldId id="356" r:id="rId38"/>
    <p:sldId id="257" r:id="rId39"/>
    <p:sldId id="260" r:id="rId40"/>
    <p:sldId id="357" r:id="rId41"/>
    <p:sldId id="328" r:id="rId42"/>
    <p:sldId id="264" r:id="rId43"/>
    <p:sldId id="277" r:id="rId44"/>
    <p:sldId id="265" r:id="rId45"/>
    <p:sldId id="306" r:id="rId46"/>
    <p:sldId id="335" r:id="rId47"/>
    <p:sldId id="266" r:id="rId48"/>
    <p:sldId id="355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slide" id="{70636C30-9F28-4B44-BBFC-07C6B98E3286}">
          <p14:sldIdLst>
            <p14:sldId id="321"/>
            <p14:sldId id="258"/>
            <p14:sldId id="259"/>
          </p14:sldIdLst>
        </p14:section>
        <p14:section name="Section slides" id="{50071C56-A7C9-1E42-8B11-1EFFA419B925}">
          <p14:sldIdLst>
            <p14:sldId id="256"/>
            <p14:sldId id="349"/>
            <p14:sldId id="322"/>
            <p14:sldId id="324"/>
            <p14:sldId id="325"/>
            <p14:sldId id="350"/>
            <p14:sldId id="334"/>
            <p14:sldId id="342"/>
            <p14:sldId id="354"/>
            <p14:sldId id="323"/>
            <p14:sldId id="351"/>
            <p14:sldId id="331"/>
            <p14:sldId id="269"/>
            <p14:sldId id="332"/>
            <p14:sldId id="352"/>
            <p14:sldId id="270"/>
            <p14:sldId id="333"/>
            <p14:sldId id="353"/>
            <p14:sldId id="337"/>
            <p14:sldId id="338"/>
            <p14:sldId id="340"/>
            <p14:sldId id="336"/>
            <p14:sldId id="339"/>
            <p14:sldId id="271"/>
            <p14:sldId id="341"/>
            <p14:sldId id="283"/>
            <p14:sldId id="274"/>
            <p14:sldId id="275"/>
            <p14:sldId id="276"/>
            <p14:sldId id="262"/>
            <p14:sldId id="356"/>
            <p14:sldId id="257"/>
            <p14:sldId id="260"/>
            <p14:sldId id="357"/>
            <p14:sldId id="328"/>
            <p14:sldId id="264"/>
            <p14:sldId id="277"/>
            <p14:sldId id="265"/>
            <p14:sldId id="306"/>
            <p14:sldId id="335"/>
            <p14:sldId id="266"/>
            <p14:sldId id="35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7214003-958F-3627-5792-04C702BF92E0}" name="Slobodanka Dimova" initials="SD" userId="uCAImgrSm0u+4XVtNVGFAcz+gPh0LucUv2b274DXL64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AA5131-721A-D5C0-A87A-10B2E9B3E76B}" v="263" dt="2025-05-29T20:36:13.491"/>
    <p1510:client id="{2DA14257-F800-D74F-9B09-8887DC1BB988}" v="62" dt="2025-05-30T00:39:16.437"/>
    <p1510:client id="{53F6F71F-0A54-4479-6F0E-7D4E912EFBF1}" v="11" dt="2025-05-30T09:21:38.233"/>
    <p1510:client id="{6BE60E44-4BD6-C376-5D73-1D4450553A85}" v="1" dt="2025-05-29T19:56:19.826"/>
    <p1510:client id="{B6A008D7-69C3-1857-CB73-4B04336A3E27}" v="2" dt="2025-05-30T09:24:23.648"/>
    <p1510:client id="{BA0EFC36-BDDD-ABA8-9724-40FFFEE4E9D8}" v="58" dt="2025-05-30T04:47:49.696"/>
    <p1510:client id="{EA00A76D-73DC-F9D2-9310-0DDBC05129AA}" v="68" dt="2025-05-29T20:04:10.5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microsoft.com/office/2018/10/relationships/authors" Target="author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istina Rodriguez" userId="S::secretary@ealta.onmicrosoft.com::f8cd0eef-7f2a-4571-b39c-e168738c48aa" providerId="AD" clId="Web-{53F6F71F-0A54-4479-6F0E-7D4E912EFBF1}"/>
    <pc:docChg chg="addSld modSld modSection">
      <pc:chgData name="Cristina Rodriguez" userId="S::secretary@ealta.onmicrosoft.com::f8cd0eef-7f2a-4571-b39c-e168738c48aa" providerId="AD" clId="Web-{53F6F71F-0A54-4479-6F0E-7D4E912EFBF1}" dt="2025-05-30T09:21:38.233" v="8"/>
      <pc:docMkLst>
        <pc:docMk/>
      </pc:docMkLst>
      <pc:sldChg chg="add">
        <pc:chgData name="Cristina Rodriguez" userId="S::secretary@ealta.onmicrosoft.com::f8cd0eef-7f2a-4571-b39c-e168738c48aa" providerId="AD" clId="Web-{53F6F71F-0A54-4479-6F0E-7D4E912EFBF1}" dt="2025-05-30T09:21:38.217" v="6"/>
        <pc:sldMkLst>
          <pc:docMk/>
          <pc:sldMk cId="3453504529" sldId="257"/>
        </pc:sldMkLst>
      </pc:sldChg>
      <pc:sldChg chg="add">
        <pc:chgData name="Cristina Rodriguez" userId="S::secretary@ealta.onmicrosoft.com::f8cd0eef-7f2a-4571-b39c-e168738c48aa" providerId="AD" clId="Web-{53F6F71F-0A54-4479-6F0E-7D4E912EFBF1}" dt="2025-05-30T09:21:38.217" v="7"/>
        <pc:sldMkLst>
          <pc:docMk/>
          <pc:sldMk cId="2251461162" sldId="260"/>
        </pc:sldMkLst>
      </pc:sldChg>
      <pc:sldChg chg="modSp">
        <pc:chgData name="Cristina Rodriguez" userId="S::secretary@ealta.onmicrosoft.com::f8cd0eef-7f2a-4571-b39c-e168738c48aa" providerId="AD" clId="Web-{53F6F71F-0A54-4479-6F0E-7D4E912EFBF1}" dt="2025-05-30T09:21:12.482" v="4" actId="20577"/>
        <pc:sldMkLst>
          <pc:docMk/>
          <pc:sldMk cId="2514634267" sldId="276"/>
        </pc:sldMkLst>
        <pc:spChg chg="mod">
          <ac:chgData name="Cristina Rodriguez" userId="S::secretary@ealta.onmicrosoft.com::f8cd0eef-7f2a-4571-b39c-e168738c48aa" providerId="AD" clId="Web-{53F6F71F-0A54-4479-6F0E-7D4E912EFBF1}" dt="2025-05-30T09:21:12.482" v="4" actId="20577"/>
          <ac:spMkLst>
            <pc:docMk/>
            <pc:sldMk cId="2514634267" sldId="276"/>
            <ac:spMk id="3" creationId="{00000000-0000-0000-0000-000000000000}"/>
          </ac:spMkLst>
        </pc:spChg>
      </pc:sldChg>
      <pc:sldChg chg="add">
        <pc:chgData name="Cristina Rodriguez" userId="S::secretary@ealta.onmicrosoft.com::f8cd0eef-7f2a-4571-b39c-e168738c48aa" providerId="AD" clId="Web-{53F6F71F-0A54-4479-6F0E-7D4E912EFBF1}" dt="2025-05-30T09:21:38.217" v="5"/>
        <pc:sldMkLst>
          <pc:docMk/>
          <pc:sldMk cId="2800223319" sldId="356"/>
        </pc:sldMkLst>
      </pc:sldChg>
      <pc:sldChg chg="add">
        <pc:chgData name="Cristina Rodriguez" userId="S::secretary@ealta.onmicrosoft.com::f8cd0eef-7f2a-4571-b39c-e168738c48aa" providerId="AD" clId="Web-{53F6F71F-0A54-4479-6F0E-7D4E912EFBF1}" dt="2025-05-30T09:21:38.233" v="8"/>
        <pc:sldMkLst>
          <pc:docMk/>
          <pc:sldMk cId="3755526467" sldId="357"/>
        </pc:sldMkLst>
      </pc:sldChg>
    </pc:docChg>
  </pc:docChgLst>
  <pc:docChgLst>
    <pc:chgData name="Sonja Zimmermann" userId="S::conferences@ealta.onmicrosoft.com::2aa22d04-3bab-4e73-bc47-e673b0a10608" providerId="AD" clId="Web-{01E255F2-B49F-41F1-B9FB-116F251C4DD1}"/>
    <pc:docChg chg="addSld delSld modSld sldOrd modSection">
      <pc:chgData name="Sonja Zimmermann" userId="S::conferences@ealta.onmicrosoft.com::2aa22d04-3bab-4e73-bc47-e673b0a10608" providerId="AD" clId="Web-{01E255F2-B49F-41F1-B9FB-116F251C4DD1}" dt="2025-05-27T09:08:26.161" v="273" actId="20577"/>
      <pc:docMkLst>
        <pc:docMk/>
      </pc:docMkLst>
      <pc:sldChg chg="addSp delSp modSp">
        <pc:chgData name="Sonja Zimmermann" userId="S::conferences@ealta.onmicrosoft.com::2aa22d04-3bab-4e73-bc47-e673b0a10608" providerId="AD" clId="Web-{01E255F2-B49F-41F1-B9FB-116F251C4DD1}" dt="2025-05-27T08:47:11.922" v="31"/>
        <pc:sldMkLst>
          <pc:docMk/>
          <pc:sldMk cId="1139532293" sldId="269"/>
        </pc:sldMkLst>
      </pc:sldChg>
      <pc:sldChg chg="modSp">
        <pc:chgData name="Sonja Zimmermann" userId="S::conferences@ealta.onmicrosoft.com::2aa22d04-3bab-4e73-bc47-e673b0a10608" providerId="AD" clId="Web-{01E255F2-B49F-41F1-B9FB-116F251C4DD1}" dt="2025-05-27T09:08:26.161" v="273" actId="20577"/>
        <pc:sldMkLst>
          <pc:docMk/>
          <pc:sldMk cId="782966480" sldId="277"/>
        </pc:sldMkLst>
        <pc:spChg chg="mod">
          <ac:chgData name="Sonja Zimmermann" userId="S::conferences@ealta.onmicrosoft.com::2aa22d04-3bab-4e73-bc47-e673b0a10608" providerId="AD" clId="Web-{01E255F2-B49F-41F1-B9FB-116F251C4DD1}" dt="2025-05-27T09:08:26.161" v="273" actId="20577"/>
          <ac:spMkLst>
            <pc:docMk/>
            <pc:sldMk cId="782966480" sldId="277"/>
            <ac:spMk id="3" creationId="{00000000-0000-0000-0000-000000000000}"/>
          </ac:spMkLst>
        </pc:spChg>
      </pc:sldChg>
      <pc:sldChg chg="modSp ord">
        <pc:chgData name="Sonja Zimmermann" userId="S::conferences@ealta.onmicrosoft.com::2aa22d04-3bab-4e73-bc47-e673b0a10608" providerId="AD" clId="Web-{01E255F2-B49F-41F1-B9FB-116F251C4DD1}" dt="2025-05-27T08:46:52.468" v="28"/>
        <pc:sldMkLst>
          <pc:docMk/>
          <pc:sldMk cId="69529557" sldId="331"/>
        </pc:sldMkLst>
        <pc:spChg chg="mod">
          <ac:chgData name="Sonja Zimmermann" userId="S::conferences@ealta.onmicrosoft.com::2aa22d04-3bab-4e73-bc47-e673b0a10608" providerId="AD" clId="Web-{01E255F2-B49F-41F1-B9FB-116F251C4DD1}" dt="2025-05-27T08:46:39.061" v="27" actId="20577"/>
          <ac:spMkLst>
            <pc:docMk/>
            <pc:sldMk cId="69529557" sldId="331"/>
            <ac:spMk id="3" creationId="{83BCB162-7146-D7DD-F9A9-9254B7BBE9BE}"/>
          </ac:spMkLst>
        </pc:spChg>
      </pc:sldChg>
      <pc:sldChg chg="modSp add replId">
        <pc:chgData name="Sonja Zimmermann" userId="S::conferences@ealta.onmicrosoft.com::2aa22d04-3bab-4e73-bc47-e673b0a10608" providerId="AD" clId="Web-{01E255F2-B49F-41F1-B9FB-116F251C4DD1}" dt="2025-05-27T08:50:24.320" v="125" actId="20577"/>
        <pc:sldMkLst>
          <pc:docMk/>
          <pc:sldMk cId="1107876998" sldId="332"/>
        </pc:sldMkLst>
        <pc:spChg chg="mod">
          <ac:chgData name="Sonja Zimmermann" userId="S::conferences@ealta.onmicrosoft.com::2aa22d04-3bab-4e73-bc47-e673b0a10608" providerId="AD" clId="Web-{01E255F2-B49F-41F1-B9FB-116F251C4DD1}" dt="2025-05-27T08:50:24.320" v="125" actId="20577"/>
          <ac:spMkLst>
            <pc:docMk/>
            <pc:sldMk cId="1107876998" sldId="332"/>
            <ac:spMk id="3" creationId="{B7EBE368-DADC-8827-8C5B-1182F74F9AFE}"/>
          </ac:spMkLst>
        </pc:spChg>
      </pc:sldChg>
    </pc:docChg>
  </pc:docChgLst>
  <pc:docChgLst>
    <pc:chgData name="Slobodanka Dimova" userId="S::president@ealta.onmicrosoft.com::c1dc5e42-a0bb-4d2f-b716-d2da97431f54" providerId="AD" clId="Web-{476501CF-E98B-B9A0-16DA-ACB1AAD6283D}"/>
    <pc:docChg chg="addSld delSld modSld modSection">
      <pc:chgData name="Slobodanka Dimova" userId="S::president@ealta.onmicrosoft.com::c1dc5e42-a0bb-4d2f-b716-d2da97431f54" providerId="AD" clId="Web-{476501CF-E98B-B9A0-16DA-ACB1AAD6283D}" dt="2025-05-25T15:34:06.075" v="1750" actId="20577"/>
      <pc:docMkLst>
        <pc:docMk/>
      </pc:docMkLst>
      <pc:sldChg chg="modSp">
        <pc:chgData name="Slobodanka Dimova" userId="S::president@ealta.onmicrosoft.com::c1dc5e42-a0bb-4d2f-b716-d2da97431f54" providerId="AD" clId="Web-{476501CF-E98B-B9A0-16DA-ACB1AAD6283D}" dt="2025-05-25T13:37:33.569" v="22" actId="20577"/>
        <pc:sldMkLst>
          <pc:docMk/>
          <pc:sldMk cId="2451246081" sldId="279"/>
        </pc:sldMkLst>
      </pc:sldChg>
      <pc:sldChg chg="modSp">
        <pc:chgData name="Slobodanka Dimova" userId="S::president@ealta.onmicrosoft.com::c1dc5e42-a0bb-4d2f-b716-d2da97431f54" providerId="AD" clId="Web-{476501CF-E98B-B9A0-16DA-ACB1AAD6283D}" dt="2025-05-25T14:33:15.688" v="557"/>
        <pc:sldMkLst>
          <pc:docMk/>
          <pc:sldMk cId="1815774065" sldId="322"/>
        </pc:sldMkLst>
        <pc:graphicFrameChg chg="mod modGraphic">
          <ac:chgData name="Slobodanka Dimova" userId="S::president@ealta.onmicrosoft.com::c1dc5e42-a0bb-4d2f-b716-d2da97431f54" providerId="AD" clId="Web-{476501CF-E98B-B9A0-16DA-ACB1AAD6283D}" dt="2025-05-25T14:33:15.688" v="557"/>
          <ac:graphicFrameMkLst>
            <pc:docMk/>
            <pc:sldMk cId="1815774065" sldId="322"/>
            <ac:graphicFrameMk id="5" creationId="{B6B78ECC-364C-F145-C53F-7BF0FD42612D}"/>
          </ac:graphicFrameMkLst>
        </pc:graphicFrameChg>
      </pc:sldChg>
      <pc:sldChg chg="addSp delSp modSp add del replId addAnim delAnim modAnim">
        <pc:chgData name="Slobodanka Dimova" userId="S::president@ealta.onmicrosoft.com::c1dc5e42-a0bb-4d2f-b716-d2da97431f54" providerId="AD" clId="Web-{476501CF-E98B-B9A0-16DA-ACB1AAD6283D}" dt="2025-05-25T15:34:06.075" v="1750" actId="20577"/>
        <pc:sldMkLst>
          <pc:docMk/>
          <pc:sldMk cId="2207375093" sldId="324"/>
        </pc:sldMkLst>
        <pc:spChg chg="mod">
          <ac:chgData name="Slobodanka Dimova" userId="S::president@ealta.onmicrosoft.com::c1dc5e42-a0bb-4d2f-b716-d2da97431f54" providerId="AD" clId="Web-{476501CF-E98B-B9A0-16DA-ACB1AAD6283D}" dt="2025-05-25T13:52:58.982" v="149" actId="20577"/>
          <ac:spMkLst>
            <pc:docMk/>
            <pc:sldMk cId="2207375093" sldId="324"/>
            <ac:spMk id="2" creationId="{0D7297D7-DAD6-196A-111E-BF563EDEE4F8}"/>
          </ac:spMkLst>
        </pc:spChg>
        <pc:spChg chg="mod">
          <ac:chgData name="Slobodanka Dimova" userId="S::president@ealta.onmicrosoft.com::c1dc5e42-a0bb-4d2f-b716-d2da97431f54" providerId="AD" clId="Web-{476501CF-E98B-B9A0-16DA-ACB1AAD6283D}" dt="2025-05-25T15:33:37.182" v="1748" actId="20577"/>
          <ac:spMkLst>
            <pc:docMk/>
            <pc:sldMk cId="2207375093" sldId="324"/>
            <ac:spMk id="3" creationId="{8E6BE0AA-9CD1-4AA2-4024-3377CD2EFC29}"/>
          </ac:spMkLst>
        </pc:spChg>
        <pc:spChg chg="add mod">
          <ac:chgData name="Slobodanka Dimova" userId="S::president@ealta.onmicrosoft.com::c1dc5e42-a0bb-4d2f-b716-d2da97431f54" providerId="AD" clId="Web-{476501CF-E98B-B9A0-16DA-ACB1AAD6283D}" dt="2025-05-25T15:34:06.075" v="1750" actId="20577"/>
          <ac:spMkLst>
            <pc:docMk/>
            <pc:sldMk cId="2207375093" sldId="324"/>
            <ac:spMk id="7" creationId="{393D1E34-9778-73C1-BE98-3C60BBB70A9C}"/>
          </ac:spMkLst>
        </pc:spChg>
        <pc:spChg chg="add mod">
          <ac:chgData name="Slobodanka Dimova" userId="S::president@ealta.onmicrosoft.com::c1dc5e42-a0bb-4d2f-b716-d2da97431f54" providerId="AD" clId="Web-{476501CF-E98B-B9A0-16DA-ACB1AAD6283D}" dt="2025-05-25T14:31:29.597" v="553"/>
          <ac:spMkLst>
            <pc:docMk/>
            <pc:sldMk cId="2207375093" sldId="324"/>
            <ac:spMk id="8" creationId="{7A742BB4-0EEC-EFBE-A37F-442C4E9A62D2}"/>
          </ac:spMkLst>
        </pc:spChg>
      </pc:sldChg>
      <pc:sldChg chg="delSp modSp add replId delAnim modAnim">
        <pc:chgData name="Slobodanka Dimova" userId="S::president@ealta.onmicrosoft.com::c1dc5e42-a0bb-4d2f-b716-d2da97431f54" providerId="AD" clId="Web-{476501CF-E98B-B9A0-16DA-ACB1AAD6283D}" dt="2025-05-25T14:46:24.205" v="814" actId="20577"/>
        <pc:sldMkLst>
          <pc:docMk/>
          <pc:sldMk cId="3930676215" sldId="325"/>
        </pc:sldMkLst>
        <pc:spChg chg="mod">
          <ac:chgData name="Slobodanka Dimova" userId="S::president@ealta.onmicrosoft.com::c1dc5e42-a0bb-4d2f-b716-d2da97431f54" providerId="AD" clId="Web-{476501CF-E98B-B9A0-16DA-ACB1AAD6283D}" dt="2025-05-25T14:39:03.468" v="569" actId="20577"/>
          <ac:spMkLst>
            <pc:docMk/>
            <pc:sldMk cId="3930676215" sldId="325"/>
            <ac:spMk id="2" creationId="{29EC1C38-42FF-BA8D-E706-528268354F96}"/>
          </ac:spMkLst>
        </pc:spChg>
        <pc:spChg chg="mod">
          <ac:chgData name="Slobodanka Dimova" userId="S::president@ealta.onmicrosoft.com::c1dc5e42-a0bb-4d2f-b716-d2da97431f54" providerId="AD" clId="Web-{476501CF-E98B-B9A0-16DA-ACB1AAD6283D}" dt="2025-05-25T14:45:47.358" v="774" actId="20577"/>
          <ac:spMkLst>
            <pc:docMk/>
            <pc:sldMk cId="3930676215" sldId="325"/>
            <ac:spMk id="3" creationId="{E4CE1BDF-61FF-0BB9-9D4A-FA67F38798F4}"/>
          </ac:spMkLst>
        </pc:spChg>
        <pc:spChg chg="mod">
          <ac:chgData name="Slobodanka Dimova" userId="S::president@ealta.onmicrosoft.com::c1dc5e42-a0bb-4d2f-b716-d2da97431f54" providerId="AD" clId="Web-{476501CF-E98B-B9A0-16DA-ACB1AAD6283D}" dt="2025-05-25T14:46:24.205" v="814" actId="20577"/>
          <ac:spMkLst>
            <pc:docMk/>
            <pc:sldMk cId="3930676215" sldId="325"/>
            <ac:spMk id="8" creationId="{D9DD249A-207E-0BB7-EA0C-682368D8892E}"/>
          </ac:spMkLst>
        </pc:spChg>
      </pc:sldChg>
      <pc:sldChg chg="delSp modSp add replId delAnim modAnim">
        <pc:chgData name="Slobodanka Dimova" userId="S::president@ealta.onmicrosoft.com::c1dc5e42-a0bb-4d2f-b716-d2da97431f54" providerId="AD" clId="Web-{476501CF-E98B-B9A0-16DA-ACB1AAD6283D}" dt="2025-05-25T15:10:57.826" v="1299"/>
        <pc:sldMkLst>
          <pc:docMk/>
          <pc:sldMk cId="832584339" sldId="326"/>
        </pc:sldMkLst>
      </pc:sldChg>
      <pc:sldChg chg="modSp add replId">
        <pc:chgData name="Slobodanka Dimova" userId="S::president@ealta.onmicrosoft.com::c1dc5e42-a0bb-4d2f-b716-d2da97431f54" providerId="AD" clId="Web-{476501CF-E98B-B9A0-16DA-ACB1AAD6283D}" dt="2025-05-25T15:17:50.264" v="1321" actId="20577"/>
        <pc:sldMkLst>
          <pc:docMk/>
          <pc:sldMk cId="557110560" sldId="327"/>
        </pc:sldMkLst>
        <pc:spChg chg="mod">
          <ac:chgData name="Slobodanka Dimova" userId="S::president@ealta.onmicrosoft.com::c1dc5e42-a0bb-4d2f-b716-d2da97431f54" providerId="AD" clId="Web-{476501CF-E98B-B9A0-16DA-ACB1AAD6283D}" dt="2025-05-25T15:17:50.264" v="1321" actId="20577"/>
          <ac:spMkLst>
            <pc:docMk/>
            <pc:sldMk cId="557110560" sldId="327"/>
            <ac:spMk id="2" creationId="{231D2D69-C1BC-CF76-BD7B-DD2A4AA2D104}"/>
          </ac:spMkLst>
        </pc:spChg>
        <pc:spChg chg="mod">
          <ac:chgData name="Slobodanka Dimova" userId="S::president@ealta.onmicrosoft.com::c1dc5e42-a0bb-4d2f-b716-d2da97431f54" providerId="AD" clId="Web-{476501CF-E98B-B9A0-16DA-ACB1AAD6283D}" dt="2025-05-25T15:17:46.998" v="1318" actId="20577"/>
          <ac:spMkLst>
            <pc:docMk/>
            <pc:sldMk cId="557110560" sldId="327"/>
            <ac:spMk id="3" creationId="{5804D14C-98E3-BDE4-1BD3-32784706D9D1}"/>
          </ac:spMkLst>
        </pc:spChg>
      </pc:sldChg>
      <pc:sldChg chg="addSp delSp modSp add mod replId setBg">
        <pc:chgData name="Slobodanka Dimova" userId="S::president@ealta.onmicrosoft.com::c1dc5e42-a0bb-4d2f-b716-d2da97431f54" providerId="AD" clId="Web-{476501CF-E98B-B9A0-16DA-ACB1AAD6283D}" dt="2025-05-25T15:32:34.927" v="1747" actId="20577"/>
        <pc:sldMkLst>
          <pc:docMk/>
          <pc:sldMk cId="2025686662" sldId="328"/>
        </pc:sldMkLst>
        <pc:spChg chg="mod">
          <ac:chgData name="Slobodanka Dimova" userId="S::president@ealta.onmicrosoft.com::c1dc5e42-a0bb-4d2f-b716-d2da97431f54" providerId="AD" clId="Web-{476501CF-E98B-B9A0-16DA-ACB1AAD6283D}" dt="2025-05-25T15:31:27.969" v="1732"/>
          <ac:spMkLst>
            <pc:docMk/>
            <pc:sldMk cId="2025686662" sldId="328"/>
            <ac:spMk id="2" creationId="{AAE46EEE-4075-6D06-5E75-CBACA88C7C00}"/>
          </ac:spMkLst>
        </pc:spChg>
        <pc:spChg chg="add">
          <ac:chgData name="Slobodanka Dimova" userId="S::president@ealta.onmicrosoft.com::c1dc5e42-a0bb-4d2f-b716-d2da97431f54" providerId="AD" clId="Web-{476501CF-E98B-B9A0-16DA-ACB1AAD6283D}" dt="2025-05-25T15:31:27.969" v="1732"/>
          <ac:spMkLst>
            <pc:docMk/>
            <pc:sldMk cId="2025686662" sldId="328"/>
            <ac:spMk id="63" creationId="{BACC6370-2D7E-4714-9D71-7542949D7D5D}"/>
          </ac:spMkLst>
        </pc:spChg>
        <pc:spChg chg="add">
          <ac:chgData name="Slobodanka Dimova" userId="S::president@ealta.onmicrosoft.com::c1dc5e42-a0bb-4d2f-b716-d2da97431f54" providerId="AD" clId="Web-{476501CF-E98B-B9A0-16DA-ACB1AAD6283D}" dt="2025-05-25T15:31:27.969" v="1732"/>
          <ac:spMkLst>
            <pc:docMk/>
            <pc:sldMk cId="2025686662" sldId="328"/>
            <ac:spMk id="64" creationId="{F68B3F68-107C-434F-AA38-110D5EA91B85}"/>
          </ac:spMkLst>
        </pc:spChg>
        <pc:spChg chg="add">
          <ac:chgData name="Slobodanka Dimova" userId="S::president@ealta.onmicrosoft.com::c1dc5e42-a0bb-4d2f-b716-d2da97431f54" providerId="AD" clId="Web-{476501CF-E98B-B9A0-16DA-ACB1AAD6283D}" dt="2025-05-25T15:31:27.969" v="1732"/>
          <ac:spMkLst>
            <pc:docMk/>
            <pc:sldMk cId="2025686662" sldId="328"/>
            <ac:spMk id="65" creationId="{AAD0DBB9-1A4B-4391-81D4-CB19F9AB918A}"/>
          </ac:spMkLst>
        </pc:spChg>
        <pc:spChg chg="add">
          <ac:chgData name="Slobodanka Dimova" userId="S::president@ealta.onmicrosoft.com::c1dc5e42-a0bb-4d2f-b716-d2da97431f54" providerId="AD" clId="Web-{476501CF-E98B-B9A0-16DA-ACB1AAD6283D}" dt="2025-05-25T15:31:27.969" v="1732"/>
          <ac:spMkLst>
            <pc:docMk/>
            <pc:sldMk cId="2025686662" sldId="328"/>
            <ac:spMk id="66" creationId="{063BBA22-50EA-4C4D-BE05-F1CE4E63AA56}"/>
          </ac:spMkLst>
        </pc:spChg>
        <pc:graphicFrameChg chg="add modGraphic">
          <ac:chgData name="Slobodanka Dimova" userId="S::president@ealta.onmicrosoft.com::c1dc5e42-a0bb-4d2f-b716-d2da97431f54" providerId="AD" clId="Web-{476501CF-E98B-B9A0-16DA-ACB1AAD6283D}" dt="2025-05-25T15:32:34.927" v="1747" actId="20577"/>
          <ac:graphicFrameMkLst>
            <pc:docMk/>
            <pc:sldMk cId="2025686662" sldId="328"/>
            <ac:graphicFrameMk id="67" creationId="{3D6269A4-B65B-F1C2-73D1-52D99EC32AFE}"/>
          </ac:graphicFrameMkLst>
        </pc:graphicFrameChg>
      </pc:sldChg>
    </pc:docChg>
  </pc:docChgLst>
  <pc:docChgLst>
    <pc:chgData name="Martina Hulešová" userId="S::member@ealta.onmicrosoft.com::51b35531-0b0d-4655-b1d2-eb1719642f30" providerId="AD" clId="Web-{BD4C6AC2-75D1-12D3-E3C8-9D1EDBF5FDB1}"/>
    <pc:docChg chg="addSld modSld modSection">
      <pc:chgData name="Martina Hulešová" userId="S::member@ealta.onmicrosoft.com::51b35531-0b0d-4655-b1d2-eb1719642f30" providerId="AD" clId="Web-{BD4C6AC2-75D1-12D3-E3C8-9D1EDBF5FDB1}" dt="2025-05-26T07:11:42.122" v="602" actId="20577"/>
      <pc:docMkLst>
        <pc:docMk/>
      </pc:docMkLst>
      <pc:sldChg chg="addSp modSp">
        <pc:chgData name="Martina Hulešová" userId="S::member@ealta.onmicrosoft.com::51b35531-0b0d-4655-b1d2-eb1719642f30" providerId="AD" clId="Web-{BD4C6AC2-75D1-12D3-E3C8-9D1EDBF5FDB1}" dt="2025-05-26T07:03:43.388" v="302" actId="14100"/>
        <pc:sldMkLst>
          <pc:docMk/>
          <pc:sldMk cId="832584339" sldId="326"/>
        </pc:sldMkLst>
      </pc:sldChg>
      <pc:sldChg chg="add replId">
        <pc:chgData name="Martina Hulešová" userId="S::member@ealta.onmicrosoft.com::51b35531-0b0d-4655-b1d2-eb1719642f30" providerId="AD" clId="Web-{BD4C6AC2-75D1-12D3-E3C8-9D1EDBF5FDB1}" dt="2025-05-26T06:57:38.553" v="104"/>
        <pc:sldMkLst>
          <pc:docMk/>
          <pc:sldMk cId="375761463" sldId="329"/>
        </pc:sldMkLst>
      </pc:sldChg>
      <pc:sldChg chg="modSp add replId">
        <pc:chgData name="Martina Hulešová" userId="S::member@ealta.onmicrosoft.com::51b35531-0b0d-4655-b1d2-eb1719642f30" providerId="AD" clId="Web-{BD4C6AC2-75D1-12D3-E3C8-9D1EDBF5FDB1}" dt="2025-05-26T07:11:42.122" v="602" actId="20577"/>
        <pc:sldMkLst>
          <pc:docMk/>
          <pc:sldMk cId="3374282488" sldId="330"/>
        </pc:sldMkLst>
      </pc:sldChg>
    </pc:docChg>
  </pc:docChgLst>
  <pc:docChgLst>
    <pc:chgData name="Slobodanka Dimova" userId="S::president@ealta.onmicrosoft.com::c1dc5e42-a0bb-4d2f-b716-d2da97431f54" providerId="AD" clId="Web-{6BE60E44-4BD6-C376-5D73-1D4450553A85}"/>
    <pc:docChg chg="modSld">
      <pc:chgData name="Slobodanka Dimova" userId="S::president@ealta.onmicrosoft.com::c1dc5e42-a0bb-4d2f-b716-d2da97431f54" providerId="AD" clId="Web-{6BE60E44-4BD6-C376-5D73-1D4450553A85}" dt="2025-05-29T19:57:01.812" v="15" actId="20577"/>
      <pc:docMkLst>
        <pc:docMk/>
      </pc:docMkLst>
      <pc:sldChg chg="modSp">
        <pc:chgData name="Slobodanka Dimova" userId="S::president@ealta.onmicrosoft.com::c1dc5e42-a0bb-4d2f-b716-d2da97431f54" providerId="AD" clId="Web-{6BE60E44-4BD6-C376-5D73-1D4450553A85}" dt="2025-05-29T19:57:01.812" v="15" actId="20577"/>
        <pc:sldMkLst>
          <pc:docMk/>
          <pc:sldMk cId="2025686662" sldId="328"/>
        </pc:sldMkLst>
        <pc:graphicFrameChg chg="modGraphic">
          <ac:chgData name="Slobodanka Dimova" userId="S::president@ealta.onmicrosoft.com::c1dc5e42-a0bb-4d2f-b716-d2da97431f54" providerId="AD" clId="Web-{6BE60E44-4BD6-C376-5D73-1D4450553A85}" dt="2025-05-29T19:57:01.812" v="15" actId="20577"/>
          <ac:graphicFrameMkLst>
            <pc:docMk/>
            <pc:sldMk cId="2025686662" sldId="328"/>
            <ac:graphicFrameMk id="67" creationId="{3D6269A4-B65B-F1C2-73D1-52D99EC32AFE}"/>
          </ac:graphicFrameMkLst>
        </pc:graphicFrameChg>
      </pc:sldChg>
    </pc:docChg>
  </pc:docChgLst>
  <pc:docChgLst>
    <pc:chgData name="Martina Hulešová" userId="S::member@ealta.onmicrosoft.com::51b35531-0b0d-4655-b1d2-eb1719642f30" providerId="AD" clId="Web-{6CDF18C3-3CA6-103D-F754-19460657977E}"/>
    <pc:docChg chg="addSld modSld modSection">
      <pc:chgData name="Martina Hulešová" userId="S::member@ealta.onmicrosoft.com::51b35531-0b0d-4655-b1d2-eb1719642f30" providerId="AD" clId="Web-{6CDF18C3-3CA6-103D-F754-19460657977E}" dt="2025-05-20T07:42:15.040" v="430" actId="20577"/>
      <pc:docMkLst>
        <pc:docMk/>
      </pc:docMkLst>
      <pc:sldChg chg="modSp new">
        <pc:chgData name="Martina Hulešová" userId="S::member@ealta.onmicrosoft.com::51b35531-0b0d-4655-b1d2-eb1719642f30" providerId="AD" clId="Web-{6CDF18C3-3CA6-103D-F754-19460657977E}" dt="2025-05-20T07:42:15.040" v="430" actId="20577"/>
        <pc:sldMkLst>
          <pc:docMk/>
          <pc:sldMk cId="3683864342" sldId="323"/>
        </pc:sldMkLst>
        <pc:spChg chg="mod">
          <ac:chgData name="Martina Hulešová" userId="S::member@ealta.onmicrosoft.com::51b35531-0b0d-4655-b1d2-eb1719642f30" providerId="AD" clId="Web-{6CDF18C3-3CA6-103D-F754-19460657977E}" dt="2025-05-20T07:35:28.029" v="13" actId="20577"/>
          <ac:spMkLst>
            <pc:docMk/>
            <pc:sldMk cId="3683864342" sldId="323"/>
            <ac:spMk id="2" creationId="{9D307728-07E2-6FE1-5039-576B3E935C54}"/>
          </ac:spMkLst>
        </pc:spChg>
        <pc:spChg chg="mod">
          <ac:chgData name="Martina Hulešová" userId="S::member@ealta.onmicrosoft.com::51b35531-0b0d-4655-b1d2-eb1719642f30" providerId="AD" clId="Web-{6CDF18C3-3CA6-103D-F754-19460657977E}" dt="2025-05-20T07:42:15.040" v="430" actId="20577"/>
          <ac:spMkLst>
            <pc:docMk/>
            <pc:sldMk cId="3683864342" sldId="323"/>
            <ac:spMk id="3" creationId="{FFAEFC51-7741-3854-9CAC-20778B31B247}"/>
          </ac:spMkLst>
        </pc:spChg>
      </pc:sldChg>
    </pc:docChg>
  </pc:docChgLst>
  <pc:docChgLst>
    <pc:chgData name="Cristina Rodriguez" userId="S::secretary@ealta.onmicrosoft.com::f8cd0eef-7f2a-4571-b39c-e168738c48aa" providerId="AD" clId="Web-{B6A008D7-69C3-1857-CB73-4B04336A3E27}"/>
    <pc:docChg chg="delSld modSld modSection">
      <pc:chgData name="Cristina Rodriguez" userId="S::secretary@ealta.onmicrosoft.com::f8cd0eef-7f2a-4571-b39c-e168738c48aa" providerId="AD" clId="Web-{B6A008D7-69C3-1857-CB73-4B04336A3E27}" dt="2025-05-30T09:24:23.648" v="1"/>
      <pc:docMkLst>
        <pc:docMk/>
      </pc:docMkLst>
      <pc:sldChg chg="modSp">
        <pc:chgData name="Cristina Rodriguez" userId="S::secretary@ealta.onmicrosoft.com::f8cd0eef-7f2a-4571-b39c-e168738c48aa" providerId="AD" clId="Web-{B6A008D7-69C3-1857-CB73-4B04336A3E27}" dt="2025-05-30T09:24:16.210" v="0" actId="1076"/>
        <pc:sldMkLst>
          <pc:docMk/>
          <pc:sldMk cId="3453504529" sldId="257"/>
        </pc:sldMkLst>
        <pc:spChg chg="mod">
          <ac:chgData name="Cristina Rodriguez" userId="S::secretary@ealta.onmicrosoft.com::f8cd0eef-7f2a-4571-b39c-e168738c48aa" providerId="AD" clId="Web-{B6A008D7-69C3-1857-CB73-4B04336A3E27}" dt="2025-05-30T09:24:16.210" v="0" actId="1076"/>
          <ac:spMkLst>
            <pc:docMk/>
            <pc:sldMk cId="3453504529" sldId="257"/>
            <ac:spMk id="3" creationId="{9F70D4FD-79C1-EE3C-C8C5-F79FB97AC514}"/>
          </ac:spMkLst>
        </pc:spChg>
      </pc:sldChg>
      <pc:sldChg chg="del">
        <pc:chgData name="Cristina Rodriguez" userId="S::secretary@ealta.onmicrosoft.com::f8cd0eef-7f2a-4571-b39c-e168738c48aa" providerId="AD" clId="Web-{B6A008D7-69C3-1857-CB73-4B04336A3E27}" dt="2025-05-30T09:24:23.648" v="1"/>
        <pc:sldMkLst>
          <pc:docMk/>
          <pc:sldMk cId="557110560" sldId="327"/>
        </pc:sldMkLst>
      </pc:sldChg>
    </pc:docChg>
  </pc:docChgLst>
  <pc:docChgLst>
    <pc:chgData name="Cristina Rodriguez" userId="S::secretary@ealta.onmicrosoft.com::f8cd0eef-7f2a-4571-b39c-e168738c48aa" providerId="AD" clId="Web-{1DAA5131-721A-D5C0-A87A-10B2E9B3E76B}"/>
    <pc:docChg chg="addSld delSld modSld sldOrd modSection">
      <pc:chgData name="Cristina Rodriguez" userId="S::secretary@ealta.onmicrosoft.com::f8cd0eef-7f2a-4571-b39c-e168738c48aa" providerId="AD" clId="Web-{1DAA5131-721A-D5C0-A87A-10B2E9B3E76B}" dt="2025-05-29T20:36:13.491" v="234" actId="20577"/>
      <pc:docMkLst>
        <pc:docMk/>
      </pc:docMkLst>
      <pc:sldChg chg="del">
        <pc:chgData name="Cristina Rodriguez" userId="S::secretary@ealta.onmicrosoft.com::f8cd0eef-7f2a-4571-b39c-e168738c48aa" providerId="AD" clId="Web-{1DAA5131-721A-D5C0-A87A-10B2E9B3E76B}" dt="2025-05-29T20:27:27.891" v="185"/>
        <pc:sldMkLst>
          <pc:docMk/>
          <pc:sldMk cId="3436626181" sldId="261"/>
        </pc:sldMkLst>
      </pc:sldChg>
      <pc:sldChg chg="modSp">
        <pc:chgData name="Cristina Rodriguez" userId="S::secretary@ealta.onmicrosoft.com::f8cd0eef-7f2a-4571-b39c-e168738c48aa" providerId="AD" clId="Web-{1DAA5131-721A-D5C0-A87A-10B2E9B3E76B}" dt="2025-05-29T20:34:45.097" v="225" actId="20577"/>
        <pc:sldMkLst>
          <pc:docMk/>
          <pc:sldMk cId="3095315964" sldId="266"/>
        </pc:sldMkLst>
        <pc:spChg chg="mod">
          <ac:chgData name="Cristina Rodriguez" userId="S::secretary@ealta.onmicrosoft.com::f8cd0eef-7f2a-4571-b39c-e168738c48aa" providerId="AD" clId="Web-{1DAA5131-721A-D5C0-A87A-10B2E9B3E76B}" dt="2025-05-29T20:34:45.097" v="225" actId="20577"/>
          <ac:spMkLst>
            <pc:docMk/>
            <pc:sldMk cId="3095315964" sldId="266"/>
            <ac:spMk id="3" creationId="{B9F08899-DC3E-3A67-56B8-A4C10DB3E383}"/>
          </ac:spMkLst>
        </pc:spChg>
      </pc:sldChg>
      <pc:sldChg chg="modSp del">
        <pc:chgData name="Cristina Rodriguez" userId="S::secretary@ealta.onmicrosoft.com::f8cd0eef-7f2a-4571-b39c-e168738c48aa" providerId="AD" clId="Web-{1DAA5131-721A-D5C0-A87A-10B2E9B3E76B}" dt="2025-05-29T20:21:18.737" v="57"/>
        <pc:sldMkLst>
          <pc:docMk/>
          <pc:sldMk cId="3248243203" sldId="278"/>
        </pc:sldMkLst>
        <pc:spChg chg="mod">
          <ac:chgData name="Cristina Rodriguez" userId="S::secretary@ealta.onmicrosoft.com::f8cd0eef-7f2a-4571-b39c-e168738c48aa" providerId="AD" clId="Web-{1DAA5131-721A-D5C0-A87A-10B2E9B3E76B}" dt="2025-05-29T20:19:57.702" v="32" actId="20577"/>
          <ac:spMkLst>
            <pc:docMk/>
            <pc:sldMk cId="3248243203" sldId="278"/>
            <ac:spMk id="2" creationId="{57A90796-7CA2-9643-F4C5-72DEBCF2EBEE}"/>
          </ac:spMkLst>
        </pc:spChg>
      </pc:sldChg>
      <pc:sldChg chg="del">
        <pc:chgData name="Cristina Rodriguez" userId="S::secretary@ealta.onmicrosoft.com::f8cd0eef-7f2a-4571-b39c-e168738c48aa" providerId="AD" clId="Web-{1DAA5131-721A-D5C0-A87A-10B2E9B3E76B}" dt="2025-05-29T20:26:39.342" v="159"/>
        <pc:sldMkLst>
          <pc:docMk/>
          <pc:sldMk cId="2451246081" sldId="279"/>
        </pc:sldMkLst>
      </pc:sldChg>
      <pc:sldChg chg="modSp">
        <pc:chgData name="Cristina Rodriguez" userId="S::secretary@ealta.onmicrosoft.com::f8cd0eef-7f2a-4571-b39c-e168738c48aa" providerId="AD" clId="Web-{1DAA5131-721A-D5C0-A87A-10B2E9B3E76B}" dt="2025-05-29T20:16:54.211" v="1" actId="20577"/>
        <pc:sldMkLst>
          <pc:docMk/>
          <pc:sldMk cId="1815774065" sldId="322"/>
        </pc:sldMkLst>
        <pc:spChg chg="mod">
          <ac:chgData name="Cristina Rodriguez" userId="S::secretary@ealta.onmicrosoft.com::f8cd0eef-7f2a-4571-b39c-e168738c48aa" providerId="AD" clId="Web-{1DAA5131-721A-D5C0-A87A-10B2E9B3E76B}" dt="2025-05-29T20:16:54.211" v="1" actId="20577"/>
          <ac:spMkLst>
            <pc:docMk/>
            <pc:sldMk cId="1815774065" sldId="322"/>
            <ac:spMk id="2" creationId="{E0DCFAB9-E7E2-2059-73AC-51DF962F2BB2}"/>
          </ac:spMkLst>
        </pc:spChg>
      </pc:sldChg>
      <pc:sldChg chg="ord">
        <pc:chgData name="Cristina Rodriguez" userId="S::secretary@ealta.onmicrosoft.com::f8cd0eef-7f2a-4571-b39c-e168738c48aa" providerId="AD" clId="Web-{1DAA5131-721A-D5C0-A87A-10B2E9B3E76B}" dt="2025-05-29T20:30:40.835" v="194"/>
        <pc:sldMkLst>
          <pc:docMk/>
          <pc:sldMk cId="3683864342" sldId="323"/>
        </pc:sldMkLst>
      </pc:sldChg>
      <pc:sldChg chg="modSp">
        <pc:chgData name="Cristina Rodriguez" userId="S::secretary@ealta.onmicrosoft.com::f8cd0eef-7f2a-4571-b39c-e168738c48aa" providerId="AD" clId="Web-{1DAA5131-721A-D5C0-A87A-10B2E9B3E76B}" dt="2025-05-29T20:19:17.889" v="30" actId="20577"/>
        <pc:sldMkLst>
          <pc:docMk/>
          <pc:sldMk cId="3930676215" sldId="325"/>
        </pc:sldMkLst>
        <pc:spChg chg="mod">
          <ac:chgData name="Cristina Rodriguez" userId="S::secretary@ealta.onmicrosoft.com::f8cd0eef-7f2a-4571-b39c-e168738c48aa" providerId="AD" clId="Web-{1DAA5131-721A-D5C0-A87A-10B2E9B3E76B}" dt="2025-05-29T20:19:17.889" v="30" actId="20577"/>
          <ac:spMkLst>
            <pc:docMk/>
            <pc:sldMk cId="3930676215" sldId="325"/>
            <ac:spMk id="3" creationId="{E4CE1BDF-61FF-0BB9-9D4A-FA67F38798F4}"/>
          </ac:spMkLst>
        </pc:spChg>
      </pc:sldChg>
      <pc:sldChg chg="ord">
        <pc:chgData name="Cristina Rodriguez" userId="S::secretary@ealta.onmicrosoft.com::f8cd0eef-7f2a-4571-b39c-e168738c48aa" providerId="AD" clId="Web-{1DAA5131-721A-D5C0-A87A-10B2E9B3E76B}" dt="2025-05-29T20:30:40.835" v="195"/>
        <pc:sldMkLst>
          <pc:docMk/>
          <pc:sldMk cId="3565024975" sldId="342"/>
        </pc:sldMkLst>
      </pc:sldChg>
      <pc:sldChg chg="addSp delSp modSp add del replId">
        <pc:chgData name="Cristina Rodriguez" userId="S::secretary@ealta.onmicrosoft.com::f8cd0eef-7f2a-4571-b39c-e168738c48aa" providerId="AD" clId="Web-{1DAA5131-721A-D5C0-A87A-10B2E9B3E76B}" dt="2025-05-29T20:23:33.210" v="105"/>
        <pc:sldMkLst>
          <pc:docMk/>
          <pc:sldMk cId="4265580126" sldId="343"/>
        </pc:sldMkLst>
        <pc:spChg chg="mod">
          <ac:chgData name="Cristina Rodriguez" userId="S::secretary@ealta.onmicrosoft.com::f8cd0eef-7f2a-4571-b39c-e168738c48aa" providerId="AD" clId="Web-{1DAA5131-721A-D5C0-A87A-10B2E9B3E76B}" dt="2025-05-29T20:17:16.962" v="16" actId="20577"/>
          <ac:spMkLst>
            <pc:docMk/>
            <pc:sldMk cId="4265580126" sldId="343"/>
            <ac:spMk id="2" creationId="{A2F661B7-9963-0CF0-6BE2-0D64B3289FD8}"/>
          </ac:spMkLst>
        </pc:spChg>
        <pc:spChg chg="del">
          <ac:chgData name="Cristina Rodriguez" userId="S::secretary@ealta.onmicrosoft.com::f8cd0eef-7f2a-4571-b39c-e168738c48aa" providerId="AD" clId="Web-{1DAA5131-721A-D5C0-A87A-10B2E9B3E76B}" dt="2025-05-29T20:17:22.009" v="17"/>
          <ac:spMkLst>
            <pc:docMk/>
            <pc:sldMk cId="4265580126" sldId="343"/>
            <ac:spMk id="3" creationId="{5E90E50E-FB3B-5055-C7AA-320AB9D04925}"/>
          </ac:spMkLst>
        </pc:spChg>
        <pc:spChg chg="add mod">
          <ac:chgData name="Cristina Rodriguez" userId="S::secretary@ealta.onmicrosoft.com::f8cd0eef-7f2a-4571-b39c-e168738c48aa" providerId="AD" clId="Web-{1DAA5131-721A-D5C0-A87A-10B2E9B3E76B}" dt="2025-05-29T20:17:22.009" v="17"/>
          <ac:spMkLst>
            <pc:docMk/>
            <pc:sldMk cId="4265580126" sldId="343"/>
            <ac:spMk id="6" creationId="{DE303FA4-6AC2-0932-158F-1B2B1E903BBB}"/>
          </ac:spMkLst>
        </pc:spChg>
      </pc:sldChg>
      <pc:sldChg chg="modSp add del replId">
        <pc:chgData name="Cristina Rodriguez" userId="S::secretary@ealta.onmicrosoft.com::f8cd0eef-7f2a-4571-b39c-e168738c48aa" providerId="AD" clId="Web-{1DAA5131-721A-D5C0-A87A-10B2E9B3E76B}" dt="2025-05-29T20:23:21.569" v="103"/>
        <pc:sldMkLst>
          <pc:docMk/>
          <pc:sldMk cId="4020827822" sldId="344"/>
        </pc:sldMkLst>
        <pc:spChg chg="mod">
          <ac:chgData name="Cristina Rodriguez" userId="S::secretary@ealta.onmicrosoft.com::f8cd0eef-7f2a-4571-b39c-e168738c48aa" providerId="AD" clId="Web-{1DAA5131-721A-D5C0-A87A-10B2E9B3E76B}" dt="2025-05-29T20:19:00.607" v="28" actId="20577"/>
          <ac:spMkLst>
            <pc:docMk/>
            <pc:sldMk cId="4020827822" sldId="344"/>
            <ac:spMk id="2" creationId="{2A1D4340-A603-7361-8322-2B7CC547D223}"/>
          </ac:spMkLst>
        </pc:spChg>
      </pc:sldChg>
      <pc:sldChg chg="modSp add del replId">
        <pc:chgData name="Cristina Rodriguez" userId="S::secretary@ealta.onmicrosoft.com::f8cd0eef-7f2a-4571-b39c-e168738c48aa" providerId="AD" clId="Web-{1DAA5131-721A-D5C0-A87A-10B2E9B3E76B}" dt="2025-05-29T20:22:39.021" v="66"/>
        <pc:sldMkLst>
          <pc:docMk/>
          <pc:sldMk cId="2708417326" sldId="345"/>
        </pc:sldMkLst>
        <pc:spChg chg="mod">
          <ac:chgData name="Cristina Rodriguez" userId="S::secretary@ealta.onmicrosoft.com::f8cd0eef-7f2a-4571-b39c-e168738c48aa" providerId="AD" clId="Web-{1DAA5131-721A-D5C0-A87A-10B2E9B3E76B}" dt="2025-05-29T20:21:12.908" v="56" actId="20577"/>
          <ac:spMkLst>
            <pc:docMk/>
            <pc:sldMk cId="2708417326" sldId="345"/>
            <ac:spMk id="2" creationId="{8E782B5C-3721-F5D8-62F7-217DF2D02D47}"/>
          </ac:spMkLst>
        </pc:spChg>
      </pc:sldChg>
      <pc:sldChg chg="delSp modSp add del replId">
        <pc:chgData name="Cristina Rodriguez" userId="S::secretary@ealta.onmicrosoft.com::f8cd0eef-7f2a-4571-b39c-e168738c48aa" providerId="AD" clId="Web-{1DAA5131-721A-D5C0-A87A-10B2E9B3E76B}" dt="2025-05-29T20:26:07.732" v="146"/>
        <pc:sldMkLst>
          <pc:docMk/>
          <pc:sldMk cId="3054735236" sldId="346"/>
        </pc:sldMkLst>
        <pc:spChg chg="mod">
          <ac:chgData name="Cristina Rodriguez" userId="S::secretary@ealta.onmicrosoft.com::f8cd0eef-7f2a-4571-b39c-e168738c48aa" providerId="AD" clId="Web-{1DAA5131-721A-D5C0-A87A-10B2E9B3E76B}" dt="2025-05-29T20:22:25.333" v="64" actId="20577"/>
          <ac:spMkLst>
            <pc:docMk/>
            <pc:sldMk cId="3054735236" sldId="346"/>
            <ac:spMk id="2" creationId="{8E894998-ED31-3BF9-2CB1-E810D048C460}"/>
          </ac:spMkLst>
        </pc:spChg>
        <pc:spChg chg="del">
          <ac:chgData name="Cristina Rodriguez" userId="S::secretary@ealta.onmicrosoft.com::f8cd0eef-7f2a-4571-b39c-e168738c48aa" providerId="AD" clId="Web-{1DAA5131-721A-D5C0-A87A-10B2E9B3E76B}" dt="2025-05-29T20:22:03.504" v="59"/>
          <ac:spMkLst>
            <pc:docMk/>
            <pc:sldMk cId="3054735236" sldId="346"/>
            <ac:spMk id="19" creationId="{2CB174A8-FA33-F36E-3F33-51BDA37B574B}"/>
          </ac:spMkLst>
        </pc:spChg>
        <pc:picChg chg="del">
          <ac:chgData name="Cristina Rodriguez" userId="S::secretary@ealta.onmicrosoft.com::f8cd0eef-7f2a-4571-b39c-e168738c48aa" providerId="AD" clId="Web-{1DAA5131-721A-D5C0-A87A-10B2E9B3E76B}" dt="2025-05-29T20:22:05.191" v="60"/>
          <ac:picMkLst>
            <pc:docMk/>
            <pc:sldMk cId="3054735236" sldId="346"/>
            <ac:picMk id="4" creationId="{6547F8BC-C540-8191-AABF-6D8221CACAE0}"/>
          </ac:picMkLst>
        </pc:picChg>
      </pc:sldChg>
      <pc:sldChg chg="modSp add del replId">
        <pc:chgData name="Cristina Rodriguez" userId="S::secretary@ealta.onmicrosoft.com::f8cd0eef-7f2a-4571-b39c-e168738c48aa" providerId="AD" clId="Web-{1DAA5131-721A-D5C0-A87A-10B2E9B3E76B}" dt="2025-05-29T20:25:40.152" v="144"/>
        <pc:sldMkLst>
          <pc:docMk/>
          <pc:sldMk cId="133687501" sldId="347"/>
        </pc:sldMkLst>
        <pc:spChg chg="mod">
          <ac:chgData name="Cristina Rodriguez" userId="S::secretary@ealta.onmicrosoft.com::f8cd0eef-7f2a-4571-b39c-e168738c48aa" providerId="AD" clId="Web-{1DAA5131-721A-D5C0-A87A-10B2E9B3E76B}" dt="2025-05-29T20:25:33.621" v="141" actId="20577"/>
          <ac:spMkLst>
            <pc:docMk/>
            <pc:sldMk cId="133687501" sldId="347"/>
            <ac:spMk id="2" creationId="{4CD13481-3F4B-2624-7311-4CE354B81B6E}"/>
          </ac:spMkLst>
        </pc:spChg>
      </pc:sldChg>
      <pc:sldChg chg="delSp modSp add del replId">
        <pc:chgData name="Cristina Rodriguez" userId="S::secretary@ealta.onmicrosoft.com::f8cd0eef-7f2a-4571-b39c-e168738c48aa" providerId="AD" clId="Web-{1DAA5131-721A-D5C0-A87A-10B2E9B3E76B}" dt="2025-05-29T20:25:06.604" v="137"/>
        <pc:sldMkLst>
          <pc:docMk/>
          <pc:sldMk cId="4289222068" sldId="348"/>
        </pc:sldMkLst>
        <pc:spChg chg="mod">
          <ac:chgData name="Cristina Rodriguez" userId="S::secretary@ealta.onmicrosoft.com::f8cd0eef-7f2a-4571-b39c-e168738c48aa" providerId="AD" clId="Web-{1DAA5131-721A-D5C0-A87A-10B2E9B3E76B}" dt="2025-05-29T20:25:00.698" v="135" actId="20577"/>
          <ac:spMkLst>
            <pc:docMk/>
            <pc:sldMk cId="4289222068" sldId="348"/>
            <ac:spMk id="2" creationId="{B84AF6FF-0473-CF73-408A-64FC112DAF7E}"/>
          </ac:spMkLst>
        </pc:spChg>
        <pc:spChg chg="del">
          <ac:chgData name="Cristina Rodriguez" userId="S::secretary@ealta.onmicrosoft.com::f8cd0eef-7f2a-4571-b39c-e168738c48aa" providerId="AD" clId="Web-{1DAA5131-721A-D5C0-A87A-10B2E9B3E76B}" dt="2025-05-29T20:22:54.725" v="68"/>
          <ac:spMkLst>
            <pc:docMk/>
            <pc:sldMk cId="4289222068" sldId="348"/>
            <ac:spMk id="6" creationId="{6347D161-C7FC-EE31-A8D3-B7991FC4B438}"/>
          </ac:spMkLst>
        </pc:spChg>
      </pc:sldChg>
      <pc:sldChg chg="addSp delSp modSp add mod replId modClrScheme delDesignElem chgLayout">
        <pc:chgData name="Cristina Rodriguez" userId="S::secretary@ealta.onmicrosoft.com::f8cd0eef-7f2a-4571-b39c-e168738c48aa" providerId="AD" clId="Web-{1DAA5131-721A-D5C0-A87A-10B2E9B3E76B}" dt="2025-05-29T20:33:30.217" v="214" actId="20577"/>
        <pc:sldMkLst>
          <pc:docMk/>
          <pc:sldMk cId="4250078170" sldId="349"/>
        </pc:sldMkLst>
        <pc:spChg chg="mod ord">
          <ac:chgData name="Cristina Rodriguez" userId="S::secretary@ealta.onmicrosoft.com::f8cd0eef-7f2a-4571-b39c-e168738c48aa" providerId="AD" clId="Web-{1DAA5131-721A-D5C0-A87A-10B2E9B3E76B}" dt="2025-05-29T20:33:30.217" v="214" actId="20577"/>
          <ac:spMkLst>
            <pc:docMk/>
            <pc:sldMk cId="4250078170" sldId="349"/>
            <ac:spMk id="2" creationId="{B15D27F2-3F2F-904E-56A2-A2FD2BB42554}"/>
          </ac:spMkLst>
        </pc:spChg>
        <pc:spChg chg="add mod ord">
          <ac:chgData name="Cristina Rodriguez" userId="S::secretary@ealta.onmicrosoft.com::f8cd0eef-7f2a-4571-b39c-e168738c48aa" providerId="AD" clId="Web-{1DAA5131-721A-D5C0-A87A-10B2E9B3E76B}" dt="2025-05-29T20:24:03.852" v="127"/>
          <ac:spMkLst>
            <pc:docMk/>
            <pc:sldMk cId="4250078170" sldId="349"/>
            <ac:spMk id="3" creationId="{A57536CF-528C-8FA8-3BD6-B2FA66F1A1DB}"/>
          </ac:spMkLst>
        </pc:spChg>
        <pc:spChg chg="del">
          <ac:chgData name="Cristina Rodriguez" userId="S::secretary@ealta.onmicrosoft.com::f8cd0eef-7f2a-4571-b39c-e168738c48aa" providerId="AD" clId="Web-{1DAA5131-721A-D5C0-A87A-10B2E9B3E76B}" dt="2025-05-29T20:24:03.852" v="127"/>
          <ac:spMkLst>
            <pc:docMk/>
            <pc:sldMk cId="4250078170" sldId="349"/>
            <ac:spMk id="10" creationId="{5093FB2C-AD0F-1C70-902E-5E7B873F8EAC}"/>
          </ac:spMkLst>
        </pc:spChg>
        <pc:spChg chg="del">
          <ac:chgData name="Cristina Rodriguez" userId="S::secretary@ealta.onmicrosoft.com::f8cd0eef-7f2a-4571-b39c-e168738c48aa" providerId="AD" clId="Web-{1DAA5131-721A-D5C0-A87A-10B2E9B3E76B}" dt="2025-05-29T20:24:03.852" v="127"/>
          <ac:spMkLst>
            <pc:docMk/>
            <pc:sldMk cId="4250078170" sldId="349"/>
            <ac:spMk id="17" creationId="{21B4F685-BD02-D3A3-5D86-EE57BD1E04F4}"/>
          </ac:spMkLst>
        </pc:spChg>
        <pc:grpChg chg="del">
          <ac:chgData name="Cristina Rodriguez" userId="S::secretary@ealta.onmicrosoft.com::f8cd0eef-7f2a-4571-b39c-e168738c48aa" providerId="AD" clId="Web-{1DAA5131-721A-D5C0-A87A-10B2E9B3E76B}" dt="2025-05-29T20:24:03.852" v="127"/>
          <ac:grpSpMkLst>
            <pc:docMk/>
            <pc:sldMk cId="4250078170" sldId="349"/>
            <ac:grpSpMk id="12" creationId="{EE233B73-3CE9-9707-F2B9-5F377B9FF58A}"/>
          </ac:grpSpMkLst>
        </pc:grpChg>
      </pc:sldChg>
      <pc:sldChg chg="new del">
        <pc:chgData name="Cristina Rodriguez" userId="S::secretary@ealta.onmicrosoft.com::f8cd0eef-7f2a-4571-b39c-e168738c48aa" providerId="AD" clId="Web-{1DAA5131-721A-D5C0-A87A-10B2E9B3E76B}" dt="2025-05-29T20:24:32.134" v="131"/>
        <pc:sldMkLst>
          <pc:docMk/>
          <pc:sldMk cId="496479897" sldId="350"/>
        </pc:sldMkLst>
      </pc:sldChg>
      <pc:sldChg chg="modSp add replId">
        <pc:chgData name="Cristina Rodriguez" userId="S::secretary@ealta.onmicrosoft.com::f8cd0eef-7f2a-4571-b39c-e168738c48aa" providerId="AD" clId="Web-{1DAA5131-721A-D5C0-A87A-10B2E9B3E76B}" dt="2025-05-29T20:33:38.701" v="215" actId="20577"/>
        <pc:sldMkLst>
          <pc:docMk/>
          <pc:sldMk cId="1500916013" sldId="350"/>
        </pc:sldMkLst>
        <pc:spChg chg="mod">
          <ac:chgData name="Cristina Rodriguez" userId="S::secretary@ealta.onmicrosoft.com::f8cd0eef-7f2a-4571-b39c-e168738c48aa" providerId="AD" clId="Web-{1DAA5131-721A-D5C0-A87A-10B2E9B3E76B}" dt="2025-05-29T20:33:38.701" v="215" actId="20577"/>
          <ac:spMkLst>
            <pc:docMk/>
            <pc:sldMk cId="1500916013" sldId="350"/>
            <ac:spMk id="2" creationId="{7119DEEA-A735-8B4C-0799-DCD8E3B6036A}"/>
          </ac:spMkLst>
        </pc:spChg>
      </pc:sldChg>
      <pc:sldChg chg="new del">
        <pc:chgData name="Cristina Rodriguez" userId="S::secretary@ealta.onmicrosoft.com::f8cd0eef-7f2a-4571-b39c-e168738c48aa" providerId="AD" clId="Web-{1DAA5131-721A-D5C0-A87A-10B2E9B3E76B}" dt="2025-05-29T20:24:47.963" v="133"/>
        <pc:sldMkLst>
          <pc:docMk/>
          <pc:sldMk cId="2801520772" sldId="350"/>
        </pc:sldMkLst>
      </pc:sldChg>
      <pc:sldChg chg="modSp add replId">
        <pc:chgData name="Cristina Rodriguez" userId="S::secretary@ealta.onmicrosoft.com::f8cd0eef-7f2a-4571-b39c-e168738c48aa" providerId="AD" clId="Web-{1DAA5131-721A-D5C0-A87A-10B2E9B3E76B}" dt="2025-05-29T20:33:50.217" v="217" actId="20577"/>
        <pc:sldMkLst>
          <pc:docMk/>
          <pc:sldMk cId="2999729022" sldId="351"/>
        </pc:sldMkLst>
        <pc:spChg chg="mod">
          <ac:chgData name="Cristina Rodriguez" userId="S::secretary@ealta.onmicrosoft.com::f8cd0eef-7f2a-4571-b39c-e168738c48aa" providerId="AD" clId="Web-{1DAA5131-721A-D5C0-A87A-10B2E9B3E76B}" dt="2025-05-29T20:33:50.217" v="217" actId="20577"/>
          <ac:spMkLst>
            <pc:docMk/>
            <pc:sldMk cId="2999729022" sldId="351"/>
            <ac:spMk id="2" creationId="{EDED4458-0D24-005E-3902-99BE4C99DD71}"/>
          </ac:spMkLst>
        </pc:spChg>
        <pc:spChg chg="mod">
          <ac:chgData name="Cristina Rodriguez" userId="S::secretary@ealta.onmicrosoft.com::f8cd0eef-7f2a-4571-b39c-e168738c48aa" providerId="AD" clId="Web-{1DAA5131-721A-D5C0-A87A-10B2E9B3E76B}" dt="2025-05-29T20:25:37.402" v="143" actId="20577"/>
          <ac:spMkLst>
            <pc:docMk/>
            <pc:sldMk cId="2999729022" sldId="351"/>
            <ac:spMk id="3" creationId="{FA92C8C7-AB38-A7DC-A93D-E452A524EB2E}"/>
          </ac:spMkLst>
        </pc:spChg>
      </pc:sldChg>
      <pc:sldChg chg="new del">
        <pc:chgData name="Cristina Rodriguez" userId="S::secretary@ealta.onmicrosoft.com::f8cd0eef-7f2a-4571-b39c-e168738c48aa" providerId="AD" clId="Web-{1DAA5131-721A-D5C0-A87A-10B2E9B3E76B}" dt="2025-05-29T20:24:31.541" v="130"/>
        <pc:sldMkLst>
          <pc:docMk/>
          <pc:sldMk cId="4055703149" sldId="351"/>
        </pc:sldMkLst>
      </pc:sldChg>
      <pc:sldChg chg="modSp add replId">
        <pc:chgData name="Cristina Rodriguez" userId="S::secretary@ealta.onmicrosoft.com::f8cd0eef-7f2a-4571-b39c-e168738c48aa" providerId="AD" clId="Web-{1DAA5131-721A-D5C0-A87A-10B2E9B3E76B}" dt="2025-05-29T20:34:00.046" v="218" actId="20577"/>
        <pc:sldMkLst>
          <pc:docMk/>
          <pc:sldMk cId="2566716521" sldId="352"/>
        </pc:sldMkLst>
        <pc:spChg chg="mod">
          <ac:chgData name="Cristina Rodriguez" userId="S::secretary@ealta.onmicrosoft.com::f8cd0eef-7f2a-4571-b39c-e168738c48aa" providerId="AD" clId="Web-{1DAA5131-721A-D5C0-A87A-10B2E9B3E76B}" dt="2025-05-29T20:34:00.046" v="218" actId="20577"/>
          <ac:spMkLst>
            <pc:docMk/>
            <pc:sldMk cId="2566716521" sldId="352"/>
            <ac:spMk id="2" creationId="{D87C161A-27A1-9920-BD8C-2A985A3347B3}"/>
          </ac:spMkLst>
        </pc:spChg>
        <pc:spChg chg="mod">
          <ac:chgData name="Cristina Rodriguez" userId="S::secretary@ealta.onmicrosoft.com::f8cd0eef-7f2a-4571-b39c-e168738c48aa" providerId="AD" clId="Web-{1DAA5131-721A-D5C0-A87A-10B2E9B3E76B}" dt="2025-05-29T20:26:37.483" v="158" actId="20577"/>
          <ac:spMkLst>
            <pc:docMk/>
            <pc:sldMk cId="2566716521" sldId="352"/>
            <ac:spMk id="3" creationId="{BD165DA9-052E-762F-AB64-100BFB967F70}"/>
          </ac:spMkLst>
        </pc:spChg>
      </pc:sldChg>
      <pc:sldChg chg="modSp add replId">
        <pc:chgData name="Cristina Rodriguez" userId="S::secretary@ealta.onmicrosoft.com::f8cd0eef-7f2a-4571-b39c-e168738c48aa" providerId="AD" clId="Web-{1DAA5131-721A-D5C0-A87A-10B2E9B3E76B}" dt="2025-05-29T20:34:05.546" v="219" actId="20577"/>
        <pc:sldMkLst>
          <pc:docMk/>
          <pc:sldMk cId="2024737202" sldId="353"/>
        </pc:sldMkLst>
        <pc:spChg chg="mod">
          <ac:chgData name="Cristina Rodriguez" userId="S::secretary@ealta.onmicrosoft.com::f8cd0eef-7f2a-4571-b39c-e168738c48aa" providerId="AD" clId="Web-{1DAA5131-721A-D5C0-A87A-10B2E9B3E76B}" dt="2025-05-29T20:34:05.546" v="219" actId="20577"/>
          <ac:spMkLst>
            <pc:docMk/>
            <pc:sldMk cId="2024737202" sldId="353"/>
            <ac:spMk id="2" creationId="{D4293B50-17D2-BF0C-085E-7B4DAD50B179}"/>
          </ac:spMkLst>
        </pc:spChg>
        <pc:spChg chg="mod">
          <ac:chgData name="Cristina Rodriguez" userId="S::secretary@ealta.onmicrosoft.com::f8cd0eef-7f2a-4571-b39c-e168738c48aa" providerId="AD" clId="Web-{1DAA5131-721A-D5C0-A87A-10B2E9B3E76B}" dt="2025-05-29T20:27:25.234" v="184" actId="20577"/>
          <ac:spMkLst>
            <pc:docMk/>
            <pc:sldMk cId="2024737202" sldId="353"/>
            <ac:spMk id="3" creationId="{A06E8E0A-5989-0F6A-1349-B2DCEA736119}"/>
          </ac:spMkLst>
        </pc:spChg>
      </pc:sldChg>
      <pc:sldChg chg="modSp add replId">
        <pc:chgData name="Cristina Rodriguez" userId="S::secretary@ealta.onmicrosoft.com::f8cd0eef-7f2a-4571-b39c-e168738c48aa" providerId="AD" clId="Web-{1DAA5131-721A-D5C0-A87A-10B2E9B3E76B}" dt="2025-05-29T20:33:45.061" v="216" actId="20577"/>
        <pc:sldMkLst>
          <pc:docMk/>
          <pc:sldMk cId="1805456220" sldId="354"/>
        </pc:sldMkLst>
        <pc:spChg chg="mod">
          <ac:chgData name="Cristina Rodriguez" userId="S::secretary@ealta.onmicrosoft.com::f8cd0eef-7f2a-4571-b39c-e168738c48aa" providerId="AD" clId="Web-{1DAA5131-721A-D5C0-A87A-10B2E9B3E76B}" dt="2025-05-29T20:33:45.061" v="216" actId="20577"/>
          <ac:spMkLst>
            <pc:docMk/>
            <pc:sldMk cId="1805456220" sldId="354"/>
            <ac:spMk id="2" creationId="{80E37D01-133A-EBA9-2B16-CE683333F6DD}"/>
          </ac:spMkLst>
        </pc:spChg>
      </pc:sldChg>
      <pc:sldChg chg="new del">
        <pc:chgData name="Cristina Rodriguez" userId="S::secretary@ealta.onmicrosoft.com::f8cd0eef-7f2a-4571-b39c-e168738c48aa" providerId="AD" clId="Web-{1DAA5131-721A-D5C0-A87A-10B2E9B3E76B}" dt="2025-05-29T20:35:00.629" v="227"/>
        <pc:sldMkLst>
          <pc:docMk/>
          <pc:sldMk cId="836724742" sldId="355"/>
        </pc:sldMkLst>
      </pc:sldChg>
      <pc:sldChg chg="modSp add replId">
        <pc:chgData name="Cristina Rodriguez" userId="S::secretary@ealta.onmicrosoft.com::f8cd0eef-7f2a-4571-b39c-e168738c48aa" providerId="AD" clId="Web-{1DAA5131-721A-D5C0-A87A-10B2E9B3E76B}" dt="2025-05-29T20:36:13.491" v="234" actId="20577"/>
        <pc:sldMkLst>
          <pc:docMk/>
          <pc:sldMk cId="3465513878" sldId="355"/>
        </pc:sldMkLst>
        <pc:spChg chg="mod">
          <ac:chgData name="Cristina Rodriguez" userId="S::secretary@ealta.onmicrosoft.com::f8cd0eef-7f2a-4571-b39c-e168738c48aa" providerId="AD" clId="Web-{1DAA5131-721A-D5C0-A87A-10B2E9B3E76B}" dt="2025-05-29T20:36:13.491" v="234" actId="20577"/>
          <ac:spMkLst>
            <pc:docMk/>
            <pc:sldMk cId="3465513878" sldId="355"/>
            <ac:spMk id="2" creationId="{F8EB45DA-058E-6084-4C13-C979381A18DD}"/>
          </ac:spMkLst>
        </pc:spChg>
      </pc:sldChg>
    </pc:docChg>
  </pc:docChgLst>
  <pc:docChgLst>
    <pc:chgData name="Karin Vogt" userId="S::memberships@ealta.onmicrosoft.com::d87f33b0-ea45-4bb4-bdec-64339fb6be16" providerId="AD" clId="Web-{BA0EFC36-BDDD-ABA8-9724-40FFFEE4E9D8}"/>
    <pc:docChg chg="modSld">
      <pc:chgData name="Karin Vogt" userId="S::memberships@ealta.onmicrosoft.com::d87f33b0-ea45-4bb4-bdec-64339fb6be16" providerId="AD" clId="Web-{BA0EFC36-BDDD-ABA8-9724-40FFFEE4E9D8}" dt="2025-05-30T04:47:49.696" v="155" actId="20577"/>
      <pc:docMkLst>
        <pc:docMk/>
      </pc:docMkLst>
      <pc:sldChg chg="modSp">
        <pc:chgData name="Karin Vogt" userId="S::memberships@ealta.onmicrosoft.com::d87f33b0-ea45-4bb4-bdec-64339fb6be16" providerId="AD" clId="Web-{BA0EFC36-BDDD-ABA8-9724-40FFFEE4E9D8}" dt="2025-05-29T20:12:09.418" v="15" actId="20577"/>
        <pc:sldMkLst>
          <pc:docMk/>
          <pc:sldMk cId="662951890" sldId="270"/>
        </pc:sldMkLst>
        <pc:spChg chg="mod">
          <ac:chgData name="Karin Vogt" userId="S::memberships@ealta.onmicrosoft.com::d87f33b0-ea45-4bb4-bdec-64339fb6be16" providerId="AD" clId="Web-{BA0EFC36-BDDD-ABA8-9724-40FFFEE4E9D8}" dt="2025-05-29T20:12:09.418" v="15" actId="20577"/>
          <ac:spMkLst>
            <pc:docMk/>
            <pc:sldMk cId="662951890" sldId="270"/>
            <ac:spMk id="3" creationId="{00000000-0000-0000-0000-000000000000}"/>
          </ac:spMkLst>
        </pc:spChg>
      </pc:sldChg>
      <pc:sldChg chg="modSp modNotes">
        <pc:chgData name="Karin Vogt" userId="S::memberships@ealta.onmicrosoft.com::d87f33b0-ea45-4bb4-bdec-64339fb6be16" providerId="AD" clId="Web-{BA0EFC36-BDDD-ABA8-9724-40FFFEE4E9D8}" dt="2025-05-30T04:47:49.696" v="155" actId="20577"/>
        <pc:sldMkLst>
          <pc:docMk/>
          <pc:sldMk cId="2184748088" sldId="333"/>
        </pc:sldMkLst>
        <pc:spChg chg="mod">
          <ac:chgData name="Karin Vogt" userId="S::memberships@ealta.onmicrosoft.com::d87f33b0-ea45-4bb4-bdec-64339fb6be16" providerId="AD" clId="Web-{BA0EFC36-BDDD-ABA8-9724-40FFFEE4E9D8}" dt="2025-05-30T04:47:49.696" v="155" actId="20577"/>
          <ac:spMkLst>
            <pc:docMk/>
            <pc:sldMk cId="2184748088" sldId="333"/>
            <ac:spMk id="3" creationId="{B5979FFA-E3D7-C1B1-FEFC-6E5B3E124B69}"/>
          </ac:spMkLst>
        </pc:spChg>
      </pc:sldChg>
    </pc:docChg>
  </pc:docChgLst>
  <pc:docChgLst>
    <pc:chgData name="Sonja Zimmermann" userId="S::conferences@ealta.onmicrosoft.com::2aa22d04-3bab-4e73-bc47-e673b0a10608" providerId="AD" clId="Web-{26437D9A-1817-A6FD-271A-42845A628638}"/>
    <pc:docChg chg="addSld modSld modSection">
      <pc:chgData name="Sonja Zimmermann" userId="S::conferences@ealta.onmicrosoft.com::2aa22d04-3bab-4e73-bc47-e673b0a10608" providerId="AD" clId="Web-{26437D9A-1817-A6FD-271A-42845A628638}" dt="2025-05-27T08:43:27.480" v="211" actId="20577"/>
      <pc:docMkLst>
        <pc:docMk/>
      </pc:docMkLst>
      <pc:sldChg chg="modSp">
        <pc:chgData name="Sonja Zimmermann" userId="S::conferences@ealta.onmicrosoft.com::2aa22d04-3bab-4e73-bc47-e673b0a10608" providerId="AD" clId="Web-{26437D9A-1817-A6FD-271A-42845A628638}" dt="2025-05-27T08:41:11.346" v="63" actId="20577"/>
        <pc:sldMkLst>
          <pc:docMk/>
          <pc:sldMk cId="1139532293" sldId="269"/>
        </pc:sldMkLst>
        <pc:spChg chg="mod">
          <ac:chgData name="Sonja Zimmermann" userId="S::conferences@ealta.onmicrosoft.com::2aa22d04-3bab-4e73-bc47-e673b0a10608" providerId="AD" clId="Web-{26437D9A-1817-A6FD-271A-42845A628638}" dt="2025-05-27T08:41:11.346" v="63" actId="20577"/>
          <ac:spMkLst>
            <pc:docMk/>
            <pc:sldMk cId="1139532293" sldId="269"/>
            <ac:spMk id="3" creationId="{00000000-0000-0000-0000-000000000000}"/>
          </ac:spMkLst>
        </pc:spChg>
      </pc:sldChg>
      <pc:sldChg chg="modSp add replId">
        <pc:chgData name="Sonja Zimmermann" userId="S::conferences@ealta.onmicrosoft.com::2aa22d04-3bab-4e73-bc47-e673b0a10608" providerId="AD" clId="Web-{26437D9A-1817-A6FD-271A-42845A628638}" dt="2025-05-27T08:27:58.326" v="56" actId="20577"/>
        <pc:sldMkLst>
          <pc:docMk/>
          <pc:sldMk cId="69529557" sldId="331"/>
        </pc:sldMkLst>
        <pc:spChg chg="mod">
          <ac:chgData name="Sonja Zimmermann" userId="S::conferences@ealta.onmicrosoft.com::2aa22d04-3bab-4e73-bc47-e673b0a10608" providerId="AD" clId="Web-{26437D9A-1817-A6FD-271A-42845A628638}" dt="2025-05-27T08:27:58.326" v="56" actId="20577"/>
          <ac:spMkLst>
            <pc:docMk/>
            <pc:sldMk cId="69529557" sldId="331"/>
            <ac:spMk id="3" creationId="{83BCB162-7146-D7DD-F9A9-9254B7BBE9BE}"/>
          </ac:spMkLst>
        </pc:spChg>
      </pc:sldChg>
    </pc:docChg>
  </pc:docChgLst>
  <pc:docChgLst>
    <pc:chgData name="Sonja Zimmermann" userId="S::conferences@ealta.onmicrosoft.com::2aa22d04-3bab-4e73-bc47-e673b0a10608" providerId="AD" clId="Web-{EA00A76D-73DC-F9D2-9310-0DDBC05129AA}"/>
    <pc:docChg chg="modSld">
      <pc:chgData name="Sonja Zimmermann" userId="S::conferences@ealta.onmicrosoft.com::2aa22d04-3bab-4e73-bc47-e673b0a10608" providerId="AD" clId="Web-{EA00A76D-73DC-F9D2-9310-0DDBC05129AA}" dt="2025-05-29T20:04:10.533" v="67" actId="20577"/>
      <pc:docMkLst>
        <pc:docMk/>
      </pc:docMkLst>
      <pc:sldChg chg="modSp">
        <pc:chgData name="Sonja Zimmermann" userId="S::conferences@ealta.onmicrosoft.com::2aa22d04-3bab-4e73-bc47-e673b0a10608" providerId="AD" clId="Web-{EA00A76D-73DC-F9D2-9310-0DDBC05129AA}" dt="2025-05-29T20:04:10.533" v="67" actId="20577"/>
        <pc:sldMkLst>
          <pc:docMk/>
          <pc:sldMk cId="1139532293" sldId="269"/>
        </pc:sldMkLst>
        <pc:spChg chg="mod">
          <ac:chgData name="Sonja Zimmermann" userId="S::conferences@ealta.onmicrosoft.com::2aa22d04-3bab-4e73-bc47-e673b0a10608" providerId="AD" clId="Web-{EA00A76D-73DC-F9D2-9310-0DDBC05129AA}" dt="2025-05-29T20:04:10.533" v="67" actId="20577"/>
          <ac:spMkLst>
            <pc:docMk/>
            <pc:sldMk cId="1139532293" sldId="269"/>
            <ac:spMk id="3" creationId="{00000000-0000-0000-0000-000000000000}"/>
          </ac:spMkLst>
        </pc:spChg>
      </pc:sldChg>
      <pc:sldChg chg="modSp">
        <pc:chgData name="Sonja Zimmermann" userId="S::conferences@ealta.onmicrosoft.com::2aa22d04-3bab-4e73-bc47-e673b0a10608" providerId="AD" clId="Web-{EA00A76D-73DC-F9D2-9310-0DDBC05129AA}" dt="2025-05-29T20:01:28.147" v="33" actId="20577"/>
        <pc:sldMkLst>
          <pc:docMk/>
          <pc:sldMk cId="782966480" sldId="277"/>
        </pc:sldMkLst>
        <pc:spChg chg="mod">
          <ac:chgData name="Sonja Zimmermann" userId="S::conferences@ealta.onmicrosoft.com::2aa22d04-3bab-4e73-bc47-e673b0a10608" providerId="AD" clId="Web-{EA00A76D-73DC-F9D2-9310-0DDBC05129AA}" dt="2025-05-29T20:01:28.147" v="33" actId="20577"/>
          <ac:spMkLst>
            <pc:docMk/>
            <pc:sldMk cId="782966480" sldId="277"/>
            <ac:spMk id="3" creationId="{00000000-0000-0000-0000-000000000000}"/>
          </ac:spMkLst>
        </pc:spChg>
      </pc:sldChg>
    </pc:docChg>
  </pc:docChgLst>
  <pc:docChgLst>
    <pc:chgData name="Martina Hulešová" userId="S::member@ealta.onmicrosoft.com::51b35531-0b0d-4655-b1d2-eb1719642f30" providerId="AD" clId="Web-{9154486C-919B-62B5-E32C-0AAC17BD5CF5}"/>
    <pc:docChg chg="modSld">
      <pc:chgData name="Martina Hulešová" userId="S::member@ealta.onmicrosoft.com::51b35531-0b0d-4655-b1d2-eb1719642f30" providerId="AD" clId="Web-{9154486C-919B-62B5-E32C-0AAC17BD5CF5}" dt="2025-05-26T06:54:23.015" v="15" actId="20577"/>
      <pc:docMkLst>
        <pc:docMk/>
      </pc:docMkLst>
      <pc:sldChg chg="modSp">
        <pc:chgData name="Martina Hulešová" userId="S::member@ealta.onmicrosoft.com::51b35531-0b0d-4655-b1d2-eb1719642f30" providerId="AD" clId="Web-{9154486C-919B-62B5-E32C-0AAC17BD5CF5}" dt="2025-05-26T06:54:23.015" v="15" actId="20577"/>
        <pc:sldMkLst>
          <pc:docMk/>
          <pc:sldMk cId="832584339" sldId="326"/>
        </pc:sldMkLst>
      </pc:sldChg>
    </pc:docChg>
  </pc:docChgLst>
  <pc:docChgLst>
    <pc:chgData name="Cristina Rodriguez" userId="S::secretary@ealta.onmicrosoft.com::f8cd0eef-7f2a-4571-b39c-e168738c48aa" providerId="AD" clId="Web-{31501A36-146B-EFEF-8084-48B7BC7CEC87}"/>
    <pc:docChg chg="addSld delSld modSld sldOrd modSection">
      <pc:chgData name="Cristina Rodriguez" userId="S::secretary@ealta.onmicrosoft.com::f8cd0eef-7f2a-4571-b39c-e168738c48aa" providerId="AD" clId="Web-{31501A36-146B-EFEF-8084-48B7BC7CEC87}" dt="2025-05-15T16:50:25.514" v="719" actId="20577"/>
      <pc:docMkLst>
        <pc:docMk/>
      </pc:docMkLst>
      <pc:sldChg chg="addSp delSp modSp">
        <pc:chgData name="Cristina Rodriguez" userId="S::secretary@ealta.onmicrosoft.com::f8cd0eef-7f2a-4571-b39c-e168738c48aa" providerId="AD" clId="Web-{31501A36-146B-EFEF-8084-48B7BC7CEC87}" dt="2025-05-15T15:20:56.013" v="71" actId="1076"/>
        <pc:sldMkLst>
          <pc:docMk/>
          <pc:sldMk cId="1998676986" sldId="256"/>
        </pc:sldMkLst>
        <pc:picChg chg="add mod">
          <ac:chgData name="Cristina Rodriguez" userId="S::secretary@ealta.onmicrosoft.com::f8cd0eef-7f2a-4571-b39c-e168738c48aa" providerId="AD" clId="Web-{31501A36-146B-EFEF-8084-48B7BC7CEC87}" dt="2025-05-15T15:20:56.013" v="71" actId="1076"/>
          <ac:picMkLst>
            <pc:docMk/>
            <pc:sldMk cId="1998676986" sldId="256"/>
            <ac:picMk id="4" creationId="{A97BF623-A4EA-0939-4C59-AECD5E8389B9}"/>
          </ac:picMkLst>
        </pc:picChg>
      </pc:sldChg>
      <pc:sldChg chg="modSp">
        <pc:chgData name="Cristina Rodriguez" userId="S::secretary@ealta.onmicrosoft.com::f8cd0eef-7f2a-4571-b39c-e168738c48aa" providerId="AD" clId="Web-{31501A36-146B-EFEF-8084-48B7BC7CEC87}" dt="2025-05-15T15:17:31.520" v="54" actId="20577"/>
        <pc:sldMkLst>
          <pc:docMk/>
          <pc:sldMk cId="854909455" sldId="258"/>
        </pc:sldMkLst>
        <pc:spChg chg="mod">
          <ac:chgData name="Cristina Rodriguez" userId="S::secretary@ealta.onmicrosoft.com::f8cd0eef-7f2a-4571-b39c-e168738c48aa" providerId="AD" clId="Web-{31501A36-146B-EFEF-8084-48B7BC7CEC87}" dt="2025-05-15T15:17:31.520" v="54" actId="20577"/>
          <ac:spMkLst>
            <pc:docMk/>
            <pc:sldMk cId="854909455" sldId="258"/>
            <ac:spMk id="3" creationId="{06A8F795-4ADC-5A1A-901E-8626F9C3C78C}"/>
          </ac:spMkLst>
        </pc:spChg>
      </pc:sldChg>
      <pc:sldChg chg="addSp delSp modSp">
        <pc:chgData name="Cristina Rodriguez" userId="S::secretary@ealta.onmicrosoft.com::f8cd0eef-7f2a-4571-b39c-e168738c48aa" providerId="AD" clId="Web-{31501A36-146B-EFEF-8084-48B7BC7CEC87}" dt="2025-05-15T15:19:54.964" v="64" actId="1076"/>
        <pc:sldMkLst>
          <pc:docMk/>
          <pc:sldMk cId="1031795770" sldId="259"/>
        </pc:sldMkLst>
        <pc:spChg chg="mod">
          <ac:chgData name="Cristina Rodriguez" userId="S::secretary@ealta.onmicrosoft.com::f8cd0eef-7f2a-4571-b39c-e168738c48aa" providerId="AD" clId="Web-{31501A36-146B-EFEF-8084-48B7BC7CEC87}" dt="2025-05-15T15:17:43.115" v="59" actId="20577"/>
          <ac:spMkLst>
            <pc:docMk/>
            <pc:sldMk cId="1031795770" sldId="259"/>
            <ac:spMk id="4" creationId="{00000000-0000-0000-0000-000000000000}"/>
          </ac:spMkLst>
        </pc:spChg>
        <pc:spChg chg="mod">
          <ac:chgData name="Cristina Rodriguez" userId="S::secretary@ealta.onmicrosoft.com::f8cd0eef-7f2a-4571-b39c-e168738c48aa" providerId="AD" clId="Web-{31501A36-146B-EFEF-8084-48B7BC7CEC87}" dt="2025-05-15T15:17:39.974" v="56" actId="20577"/>
          <ac:spMkLst>
            <pc:docMk/>
            <pc:sldMk cId="1031795770" sldId="259"/>
            <ac:spMk id="8" creationId="{AD322D7F-C0E9-8A2C-2746-9C42E974D895}"/>
          </ac:spMkLst>
        </pc:spChg>
        <pc:picChg chg="add mod ord">
          <ac:chgData name="Cristina Rodriguez" userId="S::secretary@ealta.onmicrosoft.com::f8cd0eef-7f2a-4571-b39c-e168738c48aa" providerId="AD" clId="Web-{31501A36-146B-EFEF-8084-48B7BC7CEC87}" dt="2025-05-15T15:19:54.964" v="64" actId="1076"/>
          <ac:picMkLst>
            <pc:docMk/>
            <pc:sldMk cId="1031795770" sldId="259"/>
            <ac:picMk id="9" creationId="{7A26A109-A415-FEA7-F4B2-AEBE9E397E1A}"/>
          </ac:picMkLst>
        </pc:picChg>
      </pc:sldChg>
      <pc:sldChg chg="addSp delSp">
        <pc:chgData name="Cristina Rodriguez" userId="S::secretary@ealta.onmicrosoft.com::f8cd0eef-7f2a-4571-b39c-e168738c48aa" providerId="AD" clId="Web-{31501A36-146B-EFEF-8084-48B7BC7CEC87}" dt="2025-05-15T16:33:16.158" v="543"/>
        <pc:sldMkLst>
          <pc:docMk/>
          <pc:sldMk cId="3436626181" sldId="261"/>
        </pc:sldMkLst>
      </pc:sldChg>
      <pc:sldChg chg="addSp delSp">
        <pc:chgData name="Cristina Rodriguez" userId="S::secretary@ealta.onmicrosoft.com::f8cd0eef-7f2a-4571-b39c-e168738c48aa" providerId="AD" clId="Web-{31501A36-146B-EFEF-8084-48B7BC7CEC87}" dt="2025-05-15T16:33:53.723" v="547"/>
        <pc:sldMkLst>
          <pc:docMk/>
          <pc:sldMk cId="1775692065" sldId="262"/>
        </pc:sldMkLst>
        <pc:picChg chg="add">
          <ac:chgData name="Cristina Rodriguez" userId="S::secretary@ealta.onmicrosoft.com::f8cd0eef-7f2a-4571-b39c-e168738c48aa" providerId="AD" clId="Web-{31501A36-146B-EFEF-8084-48B7BC7CEC87}" dt="2025-05-15T16:33:53.723" v="547"/>
          <ac:picMkLst>
            <pc:docMk/>
            <pc:sldMk cId="1775692065" sldId="262"/>
            <ac:picMk id="6" creationId="{81E00FE0-AA3E-15DB-0F51-670FB9690409}"/>
          </ac:picMkLst>
        </pc:picChg>
      </pc:sldChg>
      <pc:sldChg chg="addSp delSp modSp">
        <pc:chgData name="Cristina Rodriguez" userId="S::secretary@ealta.onmicrosoft.com::f8cd0eef-7f2a-4571-b39c-e168738c48aa" providerId="AD" clId="Web-{31501A36-146B-EFEF-8084-48B7BC7CEC87}" dt="2025-05-15T16:50:13.169" v="717" actId="20577"/>
        <pc:sldMkLst>
          <pc:docMk/>
          <pc:sldMk cId="427922512" sldId="264"/>
        </pc:sldMkLst>
        <pc:spChg chg="mod">
          <ac:chgData name="Cristina Rodriguez" userId="S::secretary@ealta.onmicrosoft.com::f8cd0eef-7f2a-4571-b39c-e168738c48aa" providerId="AD" clId="Web-{31501A36-146B-EFEF-8084-48B7BC7CEC87}" dt="2025-05-15T16:50:13.169" v="717" actId="20577"/>
          <ac:spMkLst>
            <pc:docMk/>
            <pc:sldMk cId="427922512" sldId="264"/>
            <ac:spMk id="2" creationId="{E5C3CF30-161C-90BB-EF85-CC47A5EFEBC4}"/>
          </ac:spMkLst>
        </pc:spChg>
        <pc:picChg chg="add">
          <ac:chgData name="Cristina Rodriguez" userId="S::secretary@ealta.onmicrosoft.com::f8cd0eef-7f2a-4571-b39c-e168738c48aa" providerId="AD" clId="Web-{31501A36-146B-EFEF-8084-48B7BC7CEC87}" dt="2025-05-15T16:34:31.491" v="563"/>
          <ac:picMkLst>
            <pc:docMk/>
            <pc:sldMk cId="427922512" sldId="264"/>
            <ac:picMk id="6" creationId="{E079DAB5-CA5C-3DE5-F474-CD6FB81EFC8C}"/>
          </ac:picMkLst>
        </pc:picChg>
      </pc:sldChg>
      <pc:sldChg chg="addSp delSp modSp">
        <pc:chgData name="Cristina Rodriguez" userId="S::secretary@ealta.onmicrosoft.com::f8cd0eef-7f2a-4571-b39c-e168738c48aa" providerId="AD" clId="Web-{31501A36-146B-EFEF-8084-48B7BC7CEC87}" dt="2025-05-15T16:50:25.514" v="719" actId="20577"/>
        <pc:sldMkLst>
          <pc:docMk/>
          <pc:sldMk cId="3170854266" sldId="265"/>
        </pc:sldMkLst>
        <pc:spChg chg="mod">
          <ac:chgData name="Cristina Rodriguez" userId="S::secretary@ealta.onmicrosoft.com::f8cd0eef-7f2a-4571-b39c-e168738c48aa" providerId="AD" clId="Web-{31501A36-146B-EFEF-8084-48B7BC7CEC87}" dt="2025-05-15T16:50:25.514" v="719" actId="20577"/>
          <ac:spMkLst>
            <pc:docMk/>
            <pc:sldMk cId="3170854266" sldId="265"/>
            <ac:spMk id="2" creationId="{E5C3CF30-161C-90BB-EF85-CC47A5EFEBC4}"/>
          </ac:spMkLst>
        </pc:spChg>
        <pc:picChg chg="add">
          <ac:chgData name="Cristina Rodriguez" userId="S::secretary@ealta.onmicrosoft.com::f8cd0eef-7f2a-4571-b39c-e168738c48aa" providerId="AD" clId="Web-{31501A36-146B-EFEF-8084-48B7BC7CEC87}" dt="2025-05-15T16:34:38.039" v="565"/>
          <ac:picMkLst>
            <pc:docMk/>
            <pc:sldMk cId="3170854266" sldId="265"/>
            <ac:picMk id="7" creationId="{4FBEBDCB-125F-E2E2-6BFD-1BDA90760FD5}"/>
          </ac:picMkLst>
        </pc:picChg>
      </pc:sldChg>
      <pc:sldChg chg="addSp delSp">
        <pc:chgData name="Cristina Rodriguez" userId="S::secretary@ealta.onmicrosoft.com::f8cd0eef-7f2a-4571-b39c-e168738c48aa" providerId="AD" clId="Web-{31501A36-146B-EFEF-8084-48B7BC7CEC87}" dt="2025-05-15T16:35:46.809" v="604"/>
        <pc:sldMkLst>
          <pc:docMk/>
          <pc:sldMk cId="3095315964" sldId="266"/>
        </pc:sldMkLst>
        <pc:picChg chg="add">
          <ac:chgData name="Cristina Rodriguez" userId="S::secretary@ealta.onmicrosoft.com::f8cd0eef-7f2a-4571-b39c-e168738c48aa" providerId="AD" clId="Web-{31501A36-146B-EFEF-8084-48B7BC7CEC87}" dt="2025-05-15T16:35:46.809" v="604"/>
          <ac:picMkLst>
            <pc:docMk/>
            <pc:sldMk cId="3095315964" sldId="266"/>
            <ac:picMk id="6" creationId="{E16997E9-75E5-C5CD-E7CB-D2F2FC7DC870}"/>
          </ac:picMkLst>
        </pc:picChg>
      </pc:sldChg>
      <pc:sldChg chg="modSp">
        <pc:chgData name="Cristina Rodriguez" userId="S::secretary@ealta.onmicrosoft.com::f8cd0eef-7f2a-4571-b39c-e168738c48aa" providerId="AD" clId="Web-{31501A36-146B-EFEF-8084-48B7BC7CEC87}" dt="2025-05-15T16:36:57.674" v="662"/>
        <pc:sldMkLst>
          <pc:docMk/>
          <pc:sldMk cId="3618957269" sldId="274"/>
        </pc:sldMkLst>
        <pc:graphicFrameChg chg="mod modGraphic">
          <ac:chgData name="Cristina Rodriguez" userId="S::secretary@ealta.onmicrosoft.com::f8cd0eef-7f2a-4571-b39c-e168738c48aa" providerId="AD" clId="Web-{31501A36-146B-EFEF-8084-48B7BC7CEC87}" dt="2025-05-15T16:36:57.674" v="662"/>
          <ac:graphicFrameMkLst>
            <pc:docMk/>
            <pc:sldMk cId="3618957269" sldId="274"/>
            <ac:graphicFrameMk id="4" creationId="{00000000-0000-0000-0000-000000000000}"/>
          </ac:graphicFrameMkLst>
        </pc:graphicFrameChg>
      </pc:sldChg>
      <pc:sldChg chg="modSp">
        <pc:chgData name="Cristina Rodriguez" userId="S::secretary@ealta.onmicrosoft.com::f8cd0eef-7f2a-4571-b39c-e168738c48aa" providerId="AD" clId="Web-{31501A36-146B-EFEF-8084-48B7BC7CEC87}" dt="2025-05-15T16:37:55.881" v="693" actId="20577"/>
        <pc:sldMkLst>
          <pc:docMk/>
          <pc:sldMk cId="3428387530" sldId="275"/>
        </pc:sldMkLst>
        <pc:spChg chg="mod">
          <ac:chgData name="Cristina Rodriguez" userId="S::secretary@ealta.onmicrosoft.com::f8cd0eef-7f2a-4571-b39c-e168738c48aa" providerId="AD" clId="Web-{31501A36-146B-EFEF-8084-48B7BC7CEC87}" dt="2025-05-15T16:37:17.175" v="667" actId="20577"/>
          <ac:spMkLst>
            <pc:docMk/>
            <pc:sldMk cId="3428387530" sldId="275"/>
            <ac:spMk id="2" creationId="{00000000-0000-0000-0000-000000000000}"/>
          </ac:spMkLst>
        </pc:spChg>
        <pc:spChg chg="mod">
          <ac:chgData name="Cristina Rodriguez" userId="S::secretary@ealta.onmicrosoft.com::f8cd0eef-7f2a-4571-b39c-e168738c48aa" providerId="AD" clId="Web-{31501A36-146B-EFEF-8084-48B7BC7CEC87}" dt="2025-05-15T16:37:55.881" v="693" actId="20577"/>
          <ac:spMkLst>
            <pc:docMk/>
            <pc:sldMk cId="3428387530" sldId="275"/>
            <ac:spMk id="3" creationId="{00000000-0000-0000-0000-000000000000}"/>
          </ac:spMkLst>
        </pc:spChg>
      </pc:sldChg>
      <pc:sldChg chg="modSp">
        <pc:chgData name="Cristina Rodriguez" userId="S::secretary@ealta.onmicrosoft.com::f8cd0eef-7f2a-4571-b39c-e168738c48aa" providerId="AD" clId="Web-{31501A36-146B-EFEF-8084-48B7BC7CEC87}" dt="2025-05-15T16:38:15.805" v="713" actId="20577"/>
        <pc:sldMkLst>
          <pc:docMk/>
          <pc:sldMk cId="2514634267" sldId="276"/>
        </pc:sldMkLst>
        <pc:spChg chg="mod">
          <ac:chgData name="Cristina Rodriguez" userId="S::secretary@ealta.onmicrosoft.com::f8cd0eef-7f2a-4571-b39c-e168738c48aa" providerId="AD" clId="Web-{31501A36-146B-EFEF-8084-48B7BC7CEC87}" dt="2025-05-15T16:38:15.805" v="713" actId="20577"/>
          <ac:spMkLst>
            <pc:docMk/>
            <pc:sldMk cId="2514634267" sldId="276"/>
            <ac:spMk id="3" creationId="{00000000-0000-0000-0000-000000000000}"/>
          </ac:spMkLst>
        </pc:spChg>
      </pc:sldChg>
      <pc:sldChg chg="addSp delSp">
        <pc:chgData name="Cristina Rodriguez" userId="S::secretary@ealta.onmicrosoft.com::f8cd0eef-7f2a-4571-b39c-e168738c48aa" providerId="AD" clId="Web-{31501A36-146B-EFEF-8084-48B7BC7CEC87}" dt="2025-05-15T16:33:39.050" v="545"/>
        <pc:sldMkLst>
          <pc:docMk/>
          <pc:sldMk cId="2776894706" sldId="283"/>
        </pc:sldMkLst>
        <pc:picChg chg="add">
          <ac:chgData name="Cristina Rodriguez" userId="S::secretary@ealta.onmicrosoft.com::f8cd0eef-7f2a-4571-b39c-e168738c48aa" providerId="AD" clId="Web-{31501A36-146B-EFEF-8084-48B7BC7CEC87}" dt="2025-05-15T16:33:39.050" v="545"/>
          <ac:picMkLst>
            <pc:docMk/>
            <pc:sldMk cId="2776894706" sldId="283"/>
            <ac:picMk id="6" creationId="{17ACC664-E7D2-E942-C9AF-5402C7D9F62B}"/>
          </ac:picMkLst>
        </pc:picChg>
      </pc:sldChg>
      <pc:sldChg chg="delSp modSp">
        <pc:chgData name="Cristina Rodriguez" userId="S::secretary@ealta.onmicrosoft.com::f8cd0eef-7f2a-4571-b39c-e168738c48aa" providerId="AD" clId="Web-{31501A36-146B-EFEF-8084-48B7BC7CEC87}" dt="2025-05-15T16:48:42.631" v="715" actId="20577"/>
        <pc:sldMkLst>
          <pc:docMk/>
          <pc:sldMk cId="987671125" sldId="306"/>
        </pc:sldMkLst>
        <pc:spChg chg="mod">
          <ac:chgData name="Cristina Rodriguez" userId="S::secretary@ealta.onmicrosoft.com::f8cd0eef-7f2a-4571-b39c-e168738c48aa" providerId="AD" clId="Web-{31501A36-146B-EFEF-8084-48B7BC7CEC87}" dt="2025-05-15T16:34:44.727" v="567" actId="20577"/>
          <ac:spMkLst>
            <pc:docMk/>
            <pc:sldMk cId="987671125" sldId="306"/>
            <ac:spMk id="5" creationId="{00000000-0000-0000-0000-000000000000}"/>
          </ac:spMkLst>
        </pc:spChg>
        <pc:spChg chg="mod">
          <ac:chgData name="Cristina Rodriguez" userId="S::secretary@ealta.onmicrosoft.com::f8cd0eef-7f2a-4571-b39c-e168738c48aa" providerId="AD" clId="Web-{31501A36-146B-EFEF-8084-48B7BC7CEC87}" dt="2025-05-15T16:48:42.631" v="715" actId="20577"/>
          <ac:spMkLst>
            <pc:docMk/>
            <pc:sldMk cId="987671125" sldId="306"/>
            <ac:spMk id="6" creationId="{00000000-0000-0000-0000-000000000000}"/>
          </ac:spMkLst>
        </pc:spChg>
      </pc:sldChg>
      <pc:sldChg chg="addSp modSp add">
        <pc:chgData name="Cristina Rodriguez" userId="S::secretary@ealta.onmicrosoft.com::f8cd0eef-7f2a-4571-b39c-e168738c48aa" providerId="AD" clId="Web-{31501A36-146B-EFEF-8084-48B7BC7CEC87}" dt="2025-05-15T15:16:17.299" v="44" actId="20577"/>
        <pc:sldMkLst>
          <pc:docMk/>
          <pc:sldMk cId="3262678580" sldId="321"/>
        </pc:sldMkLst>
        <pc:spChg chg="mod">
          <ac:chgData name="Cristina Rodriguez" userId="S::secretary@ealta.onmicrosoft.com::f8cd0eef-7f2a-4571-b39c-e168738c48aa" providerId="AD" clId="Web-{31501A36-146B-EFEF-8084-48B7BC7CEC87}" dt="2025-05-15T15:15:01.952" v="39" actId="20577"/>
          <ac:spMkLst>
            <pc:docMk/>
            <pc:sldMk cId="3262678580" sldId="321"/>
            <ac:spMk id="126" creationId="{00000000-0000-0000-0000-000000000000}"/>
          </ac:spMkLst>
        </pc:spChg>
        <pc:spChg chg="mod">
          <ac:chgData name="Cristina Rodriguez" userId="S::secretary@ealta.onmicrosoft.com::f8cd0eef-7f2a-4571-b39c-e168738c48aa" providerId="AD" clId="Web-{31501A36-146B-EFEF-8084-48B7BC7CEC87}" dt="2025-05-15T15:16:17.299" v="44" actId="20577"/>
          <ac:spMkLst>
            <pc:docMk/>
            <pc:sldMk cId="3262678580" sldId="321"/>
            <ac:spMk id="127" creationId="{00000000-0000-0000-0000-000000000000}"/>
          </ac:spMkLst>
        </pc:spChg>
        <pc:picChg chg="add mod">
          <ac:chgData name="Cristina Rodriguez" userId="S::secretary@ealta.onmicrosoft.com::f8cd0eef-7f2a-4571-b39c-e168738c48aa" providerId="AD" clId="Web-{31501A36-146B-EFEF-8084-48B7BC7CEC87}" dt="2025-05-15T15:14:55.045" v="38" actId="1076"/>
          <ac:picMkLst>
            <pc:docMk/>
            <pc:sldMk cId="3262678580" sldId="321"/>
            <ac:picMk id="2" creationId="{7A8298AA-66D6-D567-F574-B1D07AB20776}"/>
          </ac:picMkLst>
        </pc:picChg>
      </pc:sldChg>
      <pc:sldChg chg="addSp delSp modSp new">
        <pc:chgData name="Cristina Rodriguez" userId="S::secretary@ealta.onmicrosoft.com::f8cd0eef-7f2a-4571-b39c-e168738c48aa" providerId="AD" clId="Web-{31501A36-146B-EFEF-8084-48B7BC7CEC87}" dt="2025-05-15T16:32:17.060" v="541"/>
        <pc:sldMkLst>
          <pc:docMk/>
          <pc:sldMk cId="1815774065" sldId="322"/>
        </pc:sldMkLst>
        <pc:spChg chg="mod">
          <ac:chgData name="Cristina Rodriguez" userId="S::secretary@ealta.onmicrosoft.com::f8cd0eef-7f2a-4571-b39c-e168738c48aa" providerId="AD" clId="Web-{31501A36-146B-EFEF-8084-48B7BC7CEC87}" dt="2025-05-15T16:17:58.794" v="409" actId="20577"/>
          <ac:spMkLst>
            <pc:docMk/>
            <pc:sldMk cId="1815774065" sldId="322"/>
            <ac:spMk id="2" creationId="{E0DCFAB9-E7E2-2059-73AC-51DF962F2BB2}"/>
          </ac:spMkLst>
        </pc:spChg>
        <pc:graphicFrameChg chg="add mod ord modGraphic">
          <ac:chgData name="Cristina Rodriguez" userId="S::secretary@ealta.onmicrosoft.com::f8cd0eef-7f2a-4571-b39c-e168738c48aa" providerId="AD" clId="Web-{31501A36-146B-EFEF-8084-48B7BC7CEC87}" dt="2025-05-15T16:32:17.060" v="541"/>
          <ac:graphicFrameMkLst>
            <pc:docMk/>
            <pc:sldMk cId="1815774065" sldId="322"/>
            <ac:graphicFrameMk id="5" creationId="{B6B78ECC-364C-F145-C53F-7BF0FD42612D}"/>
          </ac:graphicFrameMkLst>
        </pc:graphicFrameChg>
      </pc:sldChg>
    </pc:docChg>
  </pc:docChgLst>
  <pc:docChgLst>
    <pc:chgData name="Cristina Rodriguez" userId="S::secretary@ealta.onmicrosoft.com::f8cd0eef-7f2a-4571-b39c-e168738c48aa" providerId="AD" clId="Web-{E4A09164-3CBD-EC49-62C3-2D55D4D2C73A}"/>
    <pc:docChg chg="modSld">
      <pc:chgData name="Cristina Rodriguez" userId="S::secretary@ealta.onmicrosoft.com::f8cd0eef-7f2a-4571-b39c-e168738c48aa" providerId="AD" clId="Web-{E4A09164-3CBD-EC49-62C3-2D55D4D2C73A}" dt="2025-05-16T15:12:04.389" v="15" actId="20577"/>
      <pc:docMkLst>
        <pc:docMk/>
      </pc:docMkLst>
      <pc:sldChg chg="modSp">
        <pc:chgData name="Cristina Rodriguez" userId="S::secretary@ealta.onmicrosoft.com::f8cd0eef-7f2a-4571-b39c-e168738c48aa" providerId="AD" clId="Web-{E4A09164-3CBD-EC49-62C3-2D55D4D2C73A}" dt="2025-05-16T15:11:47.529" v="9" actId="20577"/>
        <pc:sldMkLst>
          <pc:docMk/>
          <pc:sldMk cId="3428387530" sldId="275"/>
        </pc:sldMkLst>
        <pc:spChg chg="mod">
          <ac:chgData name="Cristina Rodriguez" userId="S::secretary@ealta.onmicrosoft.com::f8cd0eef-7f2a-4571-b39c-e168738c48aa" providerId="AD" clId="Web-{E4A09164-3CBD-EC49-62C3-2D55D4D2C73A}" dt="2025-05-16T15:11:47.529" v="9" actId="20577"/>
          <ac:spMkLst>
            <pc:docMk/>
            <pc:sldMk cId="3428387530" sldId="275"/>
            <ac:spMk id="3" creationId="{00000000-0000-0000-0000-000000000000}"/>
          </ac:spMkLst>
        </pc:spChg>
      </pc:sldChg>
      <pc:sldChg chg="modSp">
        <pc:chgData name="Cristina Rodriguez" userId="S::secretary@ealta.onmicrosoft.com::f8cd0eef-7f2a-4571-b39c-e168738c48aa" providerId="AD" clId="Web-{E4A09164-3CBD-EC49-62C3-2D55D4D2C73A}" dt="2025-05-16T15:12:04.389" v="15" actId="20577"/>
        <pc:sldMkLst>
          <pc:docMk/>
          <pc:sldMk cId="2514634267" sldId="276"/>
        </pc:sldMkLst>
        <pc:spChg chg="mod">
          <ac:chgData name="Cristina Rodriguez" userId="S::secretary@ealta.onmicrosoft.com::f8cd0eef-7f2a-4571-b39c-e168738c48aa" providerId="AD" clId="Web-{E4A09164-3CBD-EC49-62C3-2D55D4D2C73A}" dt="2025-05-16T15:12:04.389" v="15" actId="20577"/>
          <ac:spMkLst>
            <pc:docMk/>
            <pc:sldMk cId="2514634267" sldId="276"/>
            <ac:spMk id="3" creationId="{00000000-0000-0000-0000-000000000000}"/>
          </ac:spMkLst>
        </pc:spChg>
      </pc:sldChg>
    </pc:docChg>
  </pc:docChgLst>
  <pc:docChgLst>
    <pc:chgData name="Martina Hulešová" userId="S::member@ealta.onmicrosoft.com::51b35531-0b0d-4655-b1d2-eb1719642f30" providerId="AD" clId="Web-{B73E0E38-82E3-0577-040F-60E7C14F0468}"/>
    <pc:docChg chg="modSld">
      <pc:chgData name="Martina Hulešová" userId="S::member@ealta.onmicrosoft.com::51b35531-0b0d-4655-b1d2-eb1719642f30" providerId="AD" clId="Web-{B73E0E38-82E3-0577-040F-60E7C14F0468}" dt="2025-05-28T14:12:43.419" v="115" actId="20577"/>
      <pc:docMkLst>
        <pc:docMk/>
      </pc:docMkLst>
      <pc:sldChg chg="modSp">
        <pc:chgData name="Martina Hulešová" userId="S::member@ealta.onmicrosoft.com::51b35531-0b0d-4655-b1d2-eb1719642f30" providerId="AD" clId="Web-{B73E0E38-82E3-0577-040F-60E7C14F0468}" dt="2025-05-28T14:09:40.305" v="43" actId="20577"/>
        <pc:sldMkLst>
          <pc:docMk/>
          <pc:sldMk cId="375761463" sldId="329"/>
        </pc:sldMkLst>
      </pc:sldChg>
      <pc:sldChg chg="modSp">
        <pc:chgData name="Martina Hulešová" userId="S::member@ealta.onmicrosoft.com::51b35531-0b0d-4655-b1d2-eb1719642f30" providerId="AD" clId="Web-{B73E0E38-82E3-0577-040F-60E7C14F0468}" dt="2025-05-28T14:12:43.419" v="115" actId="20577"/>
        <pc:sldMkLst>
          <pc:docMk/>
          <pc:sldMk cId="3374282488" sldId="330"/>
        </pc:sldMkLst>
      </pc:sldChg>
    </pc:docChg>
  </pc:docChgLst>
  <pc:docChgLst>
    <pc:chgData name="Martina Hulešová" userId="S::member@ealta.onmicrosoft.com::51b35531-0b0d-4655-b1d2-eb1719642f30" providerId="AD" clId="Web-{5A0DDE1F-3234-5AE9-8CB3-9EC29CFD6E92}"/>
    <pc:docChg chg="modSld">
      <pc:chgData name="Martina Hulešová" userId="S::member@ealta.onmicrosoft.com::51b35531-0b0d-4655-b1d2-eb1719642f30" providerId="AD" clId="Web-{5A0DDE1F-3234-5AE9-8CB3-9EC29CFD6E92}" dt="2025-05-17T09:37:16.859" v="1"/>
      <pc:docMkLst>
        <pc:docMk/>
      </pc:docMkLst>
      <pc:sldChg chg="modSp">
        <pc:chgData name="Martina Hulešová" userId="S::member@ealta.onmicrosoft.com::51b35531-0b0d-4655-b1d2-eb1719642f30" providerId="AD" clId="Web-{5A0DDE1F-3234-5AE9-8CB3-9EC29CFD6E92}" dt="2025-05-17T09:37:16.859" v="1"/>
        <pc:sldMkLst>
          <pc:docMk/>
          <pc:sldMk cId="1815774065" sldId="322"/>
        </pc:sldMkLst>
        <pc:graphicFrameChg chg="mod modGraphic">
          <ac:chgData name="Martina Hulešová" userId="S::member@ealta.onmicrosoft.com::51b35531-0b0d-4655-b1d2-eb1719642f30" providerId="AD" clId="Web-{5A0DDE1F-3234-5AE9-8CB3-9EC29CFD6E92}" dt="2025-05-17T09:37:16.859" v="1"/>
          <ac:graphicFrameMkLst>
            <pc:docMk/>
            <pc:sldMk cId="1815774065" sldId="322"/>
            <ac:graphicFrameMk id="5" creationId="{B6B78ECC-364C-F145-C53F-7BF0FD42612D}"/>
          </ac:graphicFrameMkLst>
        </pc:graphicFrameChg>
      </pc:sldChg>
    </pc:docChg>
  </pc:docChgLst>
  <pc:docChgLst>
    <pc:chgData name="Martina Hulešová" userId="51b35531-0b0d-4655-b1d2-eb1719642f30" providerId="ADAL" clId="{0CBF307F-3699-4ACC-9E04-FE29F1F41087}"/>
    <pc:docChg chg="undo custSel addSld delSld modSld sldOrd modSection">
      <pc:chgData name="Martina Hulešová" userId="51b35531-0b0d-4655-b1d2-eb1719642f30" providerId="ADAL" clId="{0CBF307F-3699-4ACC-9E04-FE29F1F41087}" dt="2025-05-29T20:12:59.800" v="849" actId="20577"/>
      <pc:docMkLst>
        <pc:docMk/>
      </pc:docMkLst>
      <pc:sldChg chg="addSp modSp modAnim">
        <pc:chgData name="Martina Hulešová" userId="51b35531-0b0d-4655-b1d2-eb1719642f30" providerId="ADAL" clId="{0CBF307F-3699-4ACC-9E04-FE29F1F41087}" dt="2025-05-29T20:10:12.481" v="653" actId="1076"/>
        <pc:sldMkLst>
          <pc:docMk/>
          <pc:sldMk cId="3683864342" sldId="323"/>
        </pc:sldMkLst>
        <pc:picChg chg="add mod">
          <ac:chgData name="Martina Hulešová" userId="51b35531-0b0d-4655-b1d2-eb1719642f30" providerId="ADAL" clId="{0CBF307F-3699-4ACC-9E04-FE29F1F41087}" dt="2025-05-29T20:10:12.481" v="653" actId="1076"/>
          <ac:picMkLst>
            <pc:docMk/>
            <pc:sldMk cId="3683864342" sldId="323"/>
            <ac:picMk id="4" creationId="{1CD03EA3-D320-4DC1-8C90-27F8EF257CC5}"/>
          </ac:picMkLst>
        </pc:picChg>
      </pc:sldChg>
      <pc:sldChg chg="modSp del ord modAnim">
        <pc:chgData name="Martina Hulešová" userId="51b35531-0b0d-4655-b1d2-eb1719642f30" providerId="ADAL" clId="{0CBF307F-3699-4ACC-9E04-FE29F1F41087}" dt="2025-05-29T20:08:05.368" v="643" actId="2696"/>
        <pc:sldMkLst>
          <pc:docMk/>
          <pc:sldMk cId="832584339" sldId="326"/>
        </pc:sldMkLst>
        <pc:spChg chg="mod">
          <ac:chgData name="Martina Hulešová" userId="51b35531-0b0d-4655-b1d2-eb1719642f30" providerId="ADAL" clId="{0CBF307F-3699-4ACC-9E04-FE29F1F41087}" dt="2025-05-29T11:45:50.122" v="153" actId="5793"/>
          <ac:spMkLst>
            <pc:docMk/>
            <pc:sldMk cId="832584339" sldId="326"/>
            <ac:spMk id="3" creationId="{66D44C62-4478-5AE5-8110-8D8DC2976D86}"/>
          </ac:spMkLst>
        </pc:spChg>
      </pc:sldChg>
      <pc:sldChg chg="modSp add modAnim">
        <pc:chgData name="Martina Hulešová" userId="51b35531-0b0d-4655-b1d2-eb1719642f30" providerId="ADAL" clId="{0CBF307F-3699-4ACC-9E04-FE29F1F41087}" dt="2025-05-29T20:12:59.800" v="849" actId="20577"/>
        <pc:sldMkLst>
          <pc:docMk/>
          <pc:sldMk cId="3565024975" sldId="326"/>
        </pc:sldMkLst>
        <pc:spChg chg="mod">
          <ac:chgData name="Martina Hulešová" userId="51b35531-0b0d-4655-b1d2-eb1719642f30" providerId="ADAL" clId="{0CBF307F-3699-4ACC-9E04-FE29F1F41087}" dt="2025-05-29T20:10:56.235" v="656"/>
          <ac:spMkLst>
            <pc:docMk/>
            <pc:sldMk cId="3565024975" sldId="326"/>
            <ac:spMk id="2" creationId="{60CC8C7E-D8F6-2A33-810E-704DD07F8CB4}"/>
          </ac:spMkLst>
        </pc:spChg>
        <pc:spChg chg="mod">
          <ac:chgData name="Martina Hulešová" userId="51b35531-0b0d-4655-b1d2-eb1719642f30" providerId="ADAL" clId="{0CBF307F-3699-4ACC-9E04-FE29F1F41087}" dt="2025-05-29T20:12:59.800" v="849" actId="20577"/>
          <ac:spMkLst>
            <pc:docMk/>
            <pc:sldMk cId="3565024975" sldId="326"/>
            <ac:spMk id="3" creationId="{66D44C62-4478-5AE5-8110-8D8DC2976D86}"/>
          </ac:spMkLst>
        </pc:spChg>
        <pc:picChg chg="mod">
          <ac:chgData name="Martina Hulešová" userId="51b35531-0b0d-4655-b1d2-eb1719642f30" providerId="ADAL" clId="{0CBF307F-3699-4ACC-9E04-FE29F1F41087}" dt="2025-05-29T20:11:55.211" v="733" actId="1076"/>
          <ac:picMkLst>
            <pc:docMk/>
            <pc:sldMk cId="3565024975" sldId="326"/>
            <ac:picMk id="4" creationId="{0B7BE7C5-1348-D5E2-F228-DC5116FA16EC}"/>
          </ac:picMkLst>
        </pc:picChg>
      </pc:sldChg>
      <pc:sldChg chg="add del">
        <pc:chgData name="Martina Hulešová" userId="51b35531-0b0d-4655-b1d2-eb1719642f30" providerId="ADAL" clId="{0CBF307F-3699-4ACC-9E04-FE29F1F41087}" dt="2025-05-29T20:08:28.311" v="647" actId="2696"/>
        <pc:sldMkLst>
          <pc:docMk/>
          <pc:sldMk cId="3889230156" sldId="326"/>
        </pc:sldMkLst>
      </pc:sldChg>
      <pc:sldChg chg="addSp delSp modSp del modAnim">
        <pc:chgData name="Martina Hulešová" userId="51b35531-0b0d-4655-b1d2-eb1719642f30" providerId="ADAL" clId="{0CBF307F-3699-4ACC-9E04-FE29F1F41087}" dt="2025-05-29T20:08:28.199" v="645" actId="2696"/>
        <pc:sldMkLst>
          <pc:docMk/>
          <pc:sldMk cId="375761463" sldId="329"/>
        </pc:sldMkLst>
        <pc:spChg chg="mod">
          <ac:chgData name="Martina Hulešová" userId="51b35531-0b0d-4655-b1d2-eb1719642f30" providerId="ADAL" clId="{0CBF307F-3699-4ACC-9E04-FE29F1F41087}" dt="2025-05-29T17:46:07.392" v="639" actId="20577"/>
          <ac:spMkLst>
            <pc:docMk/>
            <pc:sldMk cId="375761463" sldId="329"/>
            <ac:spMk id="3" creationId="{5C55B09D-A8FF-1406-1BE7-565ED7E577A2}"/>
          </ac:spMkLst>
        </pc:spChg>
        <pc:picChg chg="add del mod">
          <ac:chgData name="Martina Hulešová" userId="51b35531-0b0d-4655-b1d2-eb1719642f30" providerId="ADAL" clId="{0CBF307F-3699-4ACC-9E04-FE29F1F41087}" dt="2025-05-29T12:32:04.787" v="425"/>
          <ac:picMkLst>
            <pc:docMk/>
            <pc:sldMk cId="375761463" sldId="329"/>
            <ac:picMk id="4" creationId="{AAE3A3C9-322B-4EAF-B0EA-C8AC7A60CDB6}"/>
          </ac:picMkLst>
        </pc:picChg>
        <pc:picChg chg="add">
          <ac:chgData name="Martina Hulešová" userId="51b35531-0b0d-4655-b1d2-eb1719642f30" providerId="ADAL" clId="{0CBF307F-3699-4ACC-9E04-FE29F1F41087}" dt="2025-05-29T17:43:55.487" v="530"/>
          <ac:picMkLst>
            <pc:docMk/>
            <pc:sldMk cId="375761463" sldId="329"/>
            <ac:picMk id="4" creationId="{B7BB5E07-5B08-46F1-A915-9E388DC66291}"/>
          </ac:picMkLst>
        </pc:picChg>
      </pc:sldChg>
      <pc:sldChg chg="delSp add del modAnim">
        <pc:chgData name="Martina Hulešová" userId="51b35531-0b0d-4655-b1d2-eb1719642f30" providerId="ADAL" clId="{0CBF307F-3699-4ACC-9E04-FE29F1F41087}" dt="2025-05-29T20:09:34.357" v="651" actId="2696"/>
        <pc:sldMkLst>
          <pc:docMk/>
          <pc:sldMk cId="2551389729" sldId="329"/>
        </pc:sldMkLst>
        <pc:picChg chg="del">
          <ac:chgData name="Martina Hulešová" userId="51b35531-0b0d-4655-b1d2-eb1719642f30" providerId="ADAL" clId="{0CBF307F-3699-4ACC-9E04-FE29F1F41087}" dt="2025-05-29T20:09:13.824" v="649"/>
          <ac:picMkLst>
            <pc:docMk/>
            <pc:sldMk cId="2551389729" sldId="329"/>
            <ac:picMk id="4" creationId="{B7BB5E07-5B08-46F1-A915-9E388DC66291}"/>
          </ac:picMkLst>
        </pc:picChg>
      </pc:sldChg>
      <pc:sldChg chg="add del">
        <pc:chgData name="Martina Hulešová" userId="51b35531-0b0d-4655-b1d2-eb1719642f30" providerId="ADAL" clId="{0CBF307F-3699-4ACC-9E04-FE29F1F41087}" dt="2025-05-29T20:09:48.673" v="652" actId="2696"/>
        <pc:sldMkLst>
          <pc:docMk/>
          <pc:sldMk cId="383121279" sldId="330"/>
        </pc:sldMkLst>
      </pc:sldChg>
      <pc:sldChg chg="addSp delSp modSp del modAnim">
        <pc:chgData name="Martina Hulešová" userId="51b35531-0b0d-4655-b1d2-eb1719642f30" providerId="ADAL" clId="{0CBF307F-3699-4ACC-9E04-FE29F1F41087}" dt="2025-05-29T20:08:05.270" v="642" actId="2696"/>
        <pc:sldMkLst>
          <pc:docMk/>
          <pc:sldMk cId="3374282488" sldId="330"/>
        </pc:sldMkLst>
        <pc:spChg chg="mod">
          <ac:chgData name="Martina Hulešová" userId="51b35531-0b0d-4655-b1d2-eb1719642f30" providerId="ADAL" clId="{0CBF307F-3699-4ACC-9E04-FE29F1F41087}" dt="2025-05-29T17:43:01.544" v="528" actId="6549"/>
          <ac:spMkLst>
            <pc:docMk/>
            <pc:sldMk cId="3374282488" sldId="330"/>
            <ac:spMk id="2" creationId="{6B293118-03AE-2C9F-1130-237B1D27CF3A}"/>
          </ac:spMkLst>
        </pc:spChg>
        <pc:spChg chg="mod">
          <ac:chgData name="Martina Hulešová" userId="51b35531-0b0d-4655-b1d2-eb1719642f30" providerId="ADAL" clId="{0CBF307F-3699-4ACC-9E04-FE29F1F41087}" dt="2025-05-29T12:33:04.875" v="451" actId="6549"/>
          <ac:spMkLst>
            <pc:docMk/>
            <pc:sldMk cId="3374282488" sldId="330"/>
            <ac:spMk id="3" creationId="{CFD2A2BC-206D-0486-5EC3-DA682F838FD2}"/>
          </ac:spMkLst>
        </pc:spChg>
        <pc:picChg chg="add del mod">
          <ac:chgData name="Martina Hulešová" userId="51b35531-0b0d-4655-b1d2-eb1719642f30" providerId="ADAL" clId="{0CBF307F-3699-4ACC-9E04-FE29F1F41087}" dt="2025-05-29T17:43:50.618" v="529"/>
          <ac:picMkLst>
            <pc:docMk/>
            <pc:sldMk cId="3374282488" sldId="330"/>
            <ac:picMk id="4" creationId="{AF6880F8-65B0-419A-A9D0-DF8D4271736E}"/>
          </ac:picMkLst>
        </pc:picChg>
      </pc:sldChg>
      <pc:sldChg chg="add del">
        <pc:chgData name="Martina Hulešová" userId="51b35531-0b0d-4655-b1d2-eb1719642f30" providerId="ADAL" clId="{0CBF307F-3699-4ACC-9E04-FE29F1F41087}" dt="2025-05-29T20:08:28.217" v="646" actId="2696"/>
        <pc:sldMkLst>
          <pc:docMk/>
          <pc:sldMk cId="3739164818" sldId="330"/>
        </pc:sldMkLst>
      </pc:sldChg>
    </pc:docChg>
  </pc:docChgLst>
  <pc:docChgLst>
    <pc:chgData name="Voula Kanistra" userId="3e2122c1-06d0-424f-b095-b1ee7f5866ff" providerId="ADAL" clId="{2DA14257-F800-D74F-9B09-8887DC1BB988}"/>
    <pc:docChg chg="undo custSel addSld delSld modSld modSection">
      <pc:chgData name="Voula Kanistra" userId="3e2122c1-06d0-424f-b095-b1ee7f5866ff" providerId="ADAL" clId="{2DA14257-F800-D74F-9B09-8887DC1BB988}" dt="2025-05-30T00:39:16.437" v="1958"/>
      <pc:docMkLst>
        <pc:docMk/>
      </pc:docMkLst>
      <pc:sldChg chg="addSp delSp modSp mod modClrScheme delDesignElem chgLayout">
        <pc:chgData name="Voula Kanistra" userId="3e2122c1-06d0-424f-b095-b1ee7f5866ff" providerId="ADAL" clId="{2DA14257-F800-D74F-9B09-8887DC1BB988}" dt="2025-05-30T00:34:50.190" v="1894" actId="5793"/>
        <pc:sldMkLst>
          <pc:docMk/>
          <pc:sldMk cId="2786841009" sldId="271"/>
        </pc:sldMkLst>
        <pc:spChg chg="mod ord">
          <ac:chgData name="Voula Kanistra" userId="3e2122c1-06d0-424f-b095-b1ee7f5866ff" providerId="ADAL" clId="{2DA14257-F800-D74F-9B09-8887DC1BB988}" dt="2025-05-27T22:22:19.192" v="1237" actId="14100"/>
          <ac:spMkLst>
            <pc:docMk/>
            <pc:sldMk cId="2786841009" sldId="271"/>
            <ac:spMk id="2" creationId="{00000000-0000-0000-0000-000000000000}"/>
          </ac:spMkLst>
        </pc:spChg>
        <pc:spChg chg="mod">
          <ac:chgData name="Voula Kanistra" userId="3e2122c1-06d0-424f-b095-b1ee7f5866ff" providerId="ADAL" clId="{2DA14257-F800-D74F-9B09-8887DC1BB988}" dt="2025-05-27T21:29:53.745" v="1154" actId="1076"/>
          <ac:spMkLst>
            <pc:docMk/>
            <pc:sldMk cId="2786841009" sldId="271"/>
            <ac:spMk id="3" creationId="{5B172910-D5AE-EF6B-C57B-1B7D40DF395B}"/>
          </ac:spMkLst>
        </pc:spChg>
        <pc:spChg chg="add mod ord">
          <ac:chgData name="Voula Kanistra" userId="3e2122c1-06d0-424f-b095-b1ee7f5866ff" providerId="ADAL" clId="{2DA14257-F800-D74F-9B09-8887DC1BB988}" dt="2025-05-27T22:22:08.882" v="1236" actId="700"/>
          <ac:spMkLst>
            <pc:docMk/>
            <pc:sldMk cId="2786841009" sldId="271"/>
            <ac:spMk id="6" creationId="{9AF01184-533B-3EF4-10E0-ABFACCA84508}"/>
          </ac:spMkLst>
        </pc:spChg>
        <pc:spChg chg="add mod ord">
          <ac:chgData name="Voula Kanistra" userId="3e2122c1-06d0-424f-b095-b1ee7f5866ff" providerId="ADAL" clId="{2DA14257-F800-D74F-9B09-8887DC1BB988}" dt="2025-05-30T00:34:50.190" v="1894" actId="5793"/>
          <ac:spMkLst>
            <pc:docMk/>
            <pc:sldMk cId="2786841009" sldId="271"/>
            <ac:spMk id="7" creationId="{D90A93D9-0F65-197F-F4E3-482795B31881}"/>
          </ac:spMkLst>
        </pc:spChg>
        <pc:picChg chg="add mod">
          <ac:chgData name="Voula Kanistra" userId="3e2122c1-06d0-424f-b095-b1ee7f5866ff" providerId="ADAL" clId="{2DA14257-F800-D74F-9B09-8887DC1BB988}" dt="2025-05-27T21:30:02.828" v="1156" actId="14100"/>
          <ac:picMkLst>
            <pc:docMk/>
            <pc:sldMk cId="2786841009" sldId="271"/>
            <ac:picMk id="5" creationId="{40EE51C1-F96C-2D95-FC73-39146C35B993}"/>
          </ac:picMkLst>
        </pc:picChg>
      </pc:sldChg>
      <pc:sldChg chg="modSp mod">
        <pc:chgData name="Voula Kanistra" userId="3e2122c1-06d0-424f-b095-b1ee7f5866ff" providerId="ADAL" clId="{2DA14257-F800-D74F-9B09-8887DC1BB988}" dt="2025-05-30T00:29:40.730" v="1742" actId="1076"/>
        <pc:sldMkLst>
          <pc:docMk/>
          <pc:sldMk cId="3262678580" sldId="321"/>
        </pc:sldMkLst>
        <pc:picChg chg="mod">
          <ac:chgData name="Voula Kanistra" userId="3e2122c1-06d0-424f-b095-b1ee7f5866ff" providerId="ADAL" clId="{2DA14257-F800-D74F-9B09-8887DC1BB988}" dt="2025-05-30T00:29:40.730" v="1742" actId="1076"/>
          <ac:picMkLst>
            <pc:docMk/>
            <pc:sldMk cId="3262678580" sldId="321"/>
            <ac:picMk id="2" creationId="{7A8298AA-66D6-D567-F574-B1D07AB20776}"/>
          </ac:picMkLst>
        </pc:picChg>
      </pc:sldChg>
      <pc:sldChg chg="modSp mod">
        <pc:chgData name="Voula Kanistra" userId="3e2122c1-06d0-424f-b095-b1ee7f5866ff" providerId="ADAL" clId="{2DA14257-F800-D74F-9B09-8887DC1BB988}" dt="2025-05-27T22:34:52.582" v="1706" actId="20577"/>
        <pc:sldMkLst>
          <pc:docMk/>
          <pc:sldMk cId="3683864342" sldId="323"/>
        </pc:sldMkLst>
        <pc:spChg chg="mod">
          <ac:chgData name="Voula Kanistra" userId="3e2122c1-06d0-424f-b095-b1ee7f5866ff" providerId="ADAL" clId="{2DA14257-F800-D74F-9B09-8887DC1BB988}" dt="2025-05-27T22:34:52.582" v="1706" actId="20577"/>
          <ac:spMkLst>
            <pc:docMk/>
            <pc:sldMk cId="3683864342" sldId="323"/>
            <ac:spMk id="3" creationId="{FFAEFC51-7741-3854-9CAC-20778B31B247}"/>
          </ac:spMkLst>
        </pc:spChg>
      </pc:sldChg>
      <pc:sldChg chg="addSp delSp modSp new mod">
        <pc:chgData name="Voula Kanistra" userId="3e2122c1-06d0-424f-b095-b1ee7f5866ff" providerId="ADAL" clId="{2DA14257-F800-D74F-9B09-8887DC1BB988}" dt="2025-05-27T21:59:43.013" v="1235"/>
        <pc:sldMkLst>
          <pc:docMk/>
          <pc:sldMk cId="2826048130" sldId="336"/>
        </pc:sldMkLst>
        <pc:spChg chg="mod">
          <ac:chgData name="Voula Kanistra" userId="3e2122c1-06d0-424f-b095-b1ee7f5866ff" providerId="ADAL" clId="{2DA14257-F800-D74F-9B09-8887DC1BB988}" dt="2025-05-27T20:32:20.035" v="34" actId="20577"/>
          <ac:spMkLst>
            <pc:docMk/>
            <pc:sldMk cId="2826048130" sldId="336"/>
            <ac:spMk id="2" creationId="{158301F1-E374-6F47-9242-E715A12B181D}"/>
          </ac:spMkLst>
        </pc:spChg>
        <pc:graphicFrameChg chg="add mod">
          <ac:chgData name="Voula Kanistra" userId="3e2122c1-06d0-424f-b095-b1ee7f5866ff" providerId="ADAL" clId="{2DA14257-F800-D74F-9B09-8887DC1BB988}" dt="2025-05-27T21:59:43.013" v="1235"/>
          <ac:graphicFrameMkLst>
            <pc:docMk/>
            <pc:sldMk cId="2826048130" sldId="336"/>
            <ac:graphicFrameMk id="4" creationId="{AD019FAC-B916-B516-4D19-F9980E7753E9}"/>
          </ac:graphicFrameMkLst>
        </pc:graphicFrameChg>
      </pc:sldChg>
      <pc:sldChg chg="modSp new mod modAnim">
        <pc:chgData name="Voula Kanistra" userId="3e2122c1-06d0-424f-b095-b1ee7f5866ff" providerId="ADAL" clId="{2DA14257-F800-D74F-9B09-8887DC1BB988}" dt="2025-05-30T00:35:44.225" v="1900"/>
        <pc:sldMkLst>
          <pc:docMk/>
          <pc:sldMk cId="2689649294" sldId="337"/>
        </pc:sldMkLst>
        <pc:spChg chg="mod">
          <ac:chgData name="Voula Kanistra" userId="3e2122c1-06d0-424f-b095-b1ee7f5866ff" providerId="ADAL" clId="{2DA14257-F800-D74F-9B09-8887DC1BB988}" dt="2025-05-27T20:32:47.134" v="51" actId="20577"/>
          <ac:spMkLst>
            <pc:docMk/>
            <pc:sldMk cId="2689649294" sldId="337"/>
            <ac:spMk id="2" creationId="{5532F2A2-02DD-1B5F-3342-3A6DCCA038EF}"/>
          </ac:spMkLst>
        </pc:spChg>
        <pc:spChg chg="mod">
          <ac:chgData name="Voula Kanistra" userId="3e2122c1-06d0-424f-b095-b1ee7f5866ff" providerId="ADAL" clId="{2DA14257-F800-D74F-9B09-8887DC1BB988}" dt="2025-05-27T21:15:37.109" v="611" actId="113"/>
          <ac:spMkLst>
            <pc:docMk/>
            <pc:sldMk cId="2689649294" sldId="337"/>
            <ac:spMk id="3" creationId="{FCE2DED7-0D0D-C274-03FF-6A64DD0A673D}"/>
          </ac:spMkLst>
        </pc:spChg>
      </pc:sldChg>
      <pc:sldChg chg="modSp new mod modAnim">
        <pc:chgData name="Voula Kanistra" userId="3e2122c1-06d0-424f-b095-b1ee7f5866ff" providerId="ADAL" clId="{2DA14257-F800-D74F-9B09-8887DC1BB988}" dt="2025-05-30T00:37:39.306" v="1919"/>
        <pc:sldMkLst>
          <pc:docMk/>
          <pc:sldMk cId="3311484921" sldId="338"/>
        </pc:sldMkLst>
        <pc:spChg chg="mod">
          <ac:chgData name="Voula Kanistra" userId="3e2122c1-06d0-424f-b095-b1ee7f5866ff" providerId="ADAL" clId="{2DA14257-F800-D74F-9B09-8887DC1BB988}" dt="2025-05-27T21:18:40.925" v="802" actId="20577"/>
          <ac:spMkLst>
            <pc:docMk/>
            <pc:sldMk cId="3311484921" sldId="338"/>
            <ac:spMk id="2" creationId="{BAF003A1-718F-325A-C6B0-F831B10C7FF5}"/>
          </ac:spMkLst>
        </pc:spChg>
        <pc:spChg chg="mod">
          <ac:chgData name="Voula Kanistra" userId="3e2122c1-06d0-424f-b095-b1ee7f5866ff" providerId="ADAL" clId="{2DA14257-F800-D74F-9B09-8887DC1BB988}" dt="2025-05-30T00:37:10.111" v="1915" actId="27636"/>
          <ac:spMkLst>
            <pc:docMk/>
            <pc:sldMk cId="3311484921" sldId="338"/>
            <ac:spMk id="3" creationId="{027A1057-92E3-C5E9-587A-FF908916C818}"/>
          </ac:spMkLst>
        </pc:spChg>
      </pc:sldChg>
      <pc:sldChg chg="addSp delSp modSp new mod setBg">
        <pc:chgData name="Voula Kanistra" userId="3e2122c1-06d0-424f-b095-b1ee7f5866ff" providerId="ADAL" clId="{2DA14257-F800-D74F-9B09-8887DC1BB988}" dt="2025-05-27T21:58:37.293" v="1233"/>
        <pc:sldMkLst>
          <pc:docMk/>
          <pc:sldMk cId="1623945056" sldId="339"/>
        </pc:sldMkLst>
        <pc:spChg chg="mod">
          <ac:chgData name="Voula Kanistra" userId="3e2122c1-06d0-424f-b095-b1ee7f5866ff" providerId="ADAL" clId="{2DA14257-F800-D74F-9B09-8887DC1BB988}" dt="2025-05-27T21:57:27.206" v="1230"/>
          <ac:spMkLst>
            <pc:docMk/>
            <pc:sldMk cId="1623945056" sldId="339"/>
            <ac:spMk id="2" creationId="{6E3BE8A7-1C55-D0D4-FC12-910E5C8845A3}"/>
          </ac:spMkLst>
        </pc:spChg>
        <pc:graphicFrameChg chg="add mod">
          <ac:chgData name="Voula Kanistra" userId="3e2122c1-06d0-424f-b095-b1ee7f5866ff" providerId="ADAL" clId="{2DA14257-F800-D74F-9B09-8887DC1BB988}" dt="2025-05-27T21:58:37.293" v="1233"/>
          <ac:graphicFrameMkLst>
            <pc:docMk/>
            <pc:sldMk cId="1623945056" sldId="339"/>
            <ac:graphicFrameMk id="4" creationId="{FFB930E2-56DA-6057-082B-58BD61FF0340}"/>
          </ac:graphicFrameMkLst>
        </pc:graphicFrameChg>
      </pc:sldChg>
      <pc:sldChg chg="addSp modSp add mod modAnim">
        <pc:chgData name="Voula Kanistra" userId="3e2122c1-06d0-424f-b095-b1ee7f5866ff" providerId="ADAL" clId="{2DA14257-F800-D74F-9B09-8887DC1BB988}" dt="2025-05-30T00:39:16.437" v="1958"/>
        <pc:sldMkLst>
          <pc:docMk/>
          <pc:sldMk cId="820796768" sldId="340"/>
        </pc:sldMkLst>
        <pc:spChg chg="mod">
          <ac:chgData name="Voula Kanistra" userId="3e2122c1-06d0-424f-b095-b1ee7f5866ff" providerId="ADAL" clId="{2DA14257-F800-D74F-9B09-8887DC1BB988}" dt="2025-05-27T22:29:20.480" v="1599" actId="20577"/>
          <ac:spMkLst>
            <pc:docMk/>
            <pc:sldMk cId="820796768" sldId="340"/>
            <ac:spMk id="2" creationId="{B33534FC-D0B1-E7D5-10DC-4A5CAB4F06E7}"/>
          </ac:spMkLst>
        </pc:spChg>
        <pc:spChg chg="mod">
          <ac:chgData name="Voula Kanistra" userId="3e2122c1-06d0-424f-b095-b1ee7f5866ff" providerId="ADAL" clId="{2DA14257-F800-D74F-9B09-8887DC1BB988}" dt="2025-05-27T22:29:34.911" v="1603" actId="27636"/>
          <ac:spMkLst>
            <pc:docMk/>
            <pc:sldMk cId="820796768" sldId="340"/>
            <ac:spMk id="3" creationId="{E07E3860-683F-4909-5D44-FCE0B68F691C}"/>
          </ac:spMkLst>
        </pc:spChg>
        <pc:spChg chg="add mod">
          <ac:chgData name="Voula Kanistra" userId="3e2122c1-06d0-424f-b095-b1ee7f5866ff" providerId="ADAL" clId="{2DA14257-F800-D74F-9B09-8887DC1BB988}" dt="2025-05-30T00:39:00.288" v="1956" actId="20577"/>
          <ac:spMkLst>
            <pc:docMk/>
            <pc:sldMk cId="820796768" sldId="340"/>
            <ac:spMk id="4" creationId="{1D4BFEA0-14D5-E493-FEC3-9FA3C07E1266}"/>
          </ac:spMkLst>
        </pc:spChg>
      </pc:sldChg>
      <pc:sldChg chg="addSp delSp modSp new mod setBg">
        <pc:chgData name="Voula Kanistra" userId="3e2122c1-06d0-424f-b095-b1ee7f5866ff" providerId="ADAL" clId="{2DA14257-F800-D74F-9B09-8887DC1BB988}" dt="2025-05-27T22:38:59.698" v="1738"/>
        <pc:sldMkLst>
          <pc:docMk/>
          <pc:sldMk cId="3585919777" sldId="341"/>
        </pc:sldMkLst>
        <pc:spChg chg="mod">
          <ac:chgData name="Voula Kanistra" userId="3e2122c1-06d0-424f-b095-b1ee7f5866ff" providerId="ADAL" clId="{2DA14257-F800-D74F-9B09-8887DC1BB988}" dt="2025-05-27T22:38:55.535" v="1736" actId="20577"/>
          <ac:spMkLst>
            <pc:docMk/>
            <pc:sldMk cId="3585919777" sldId="341"/>
            <ac:spMk id="2" creationId="{3B7CCFFD-1791-08BF-95EB-2651AF1336F8}"/>
          </ac:spMkLst>
        </pc:spChg>
        <pc:spChg chg="add">
          <ac:chgData name="Voula Kanistra" userId="3e2122c1-06d0-424f-b095-b1ee7f5866ff" providerId="ADAL" clId="{2DA14257-F800-D74F-9B09-8887DC1BB988}" dt="2025-05-27T22:38:41.110" v="1724" actId="26606"/>
          <ac:spMkLst>
            <pc:docMk/>
            <pc:sldMk cId="3585919777" sldId="341"/>
            <ac:spMk id="15" creationId="{47942995-B07F-4636-9A06-C6A104B260A8}"/>
          </ac:spMkLst>
        </pc:spChg>
        <pc:spChg chg="add">
          <ac:chgData name="Voula Kanistra" userId="3e2122c1-06d0-424f-b095-b1ee7f5866ff" providerId="ADAL" clId="{2DA14257-F800-D74F-9B09-8887DC1BB988}" dt="2025-05-27T22:38:41.110" v="1724" actId="26606"/>
          <ac:spMkLst>
            <pc:docMk/>
            <pc:sldMk cId="3585919777" sldId="341"/>
            <ac:spMk id="22" creationId="{B81933D1-5615-42C7-9C0B-4EB7105CCE2D}"/>
          </ac:spMkLst>
        </pc:spChg>
        <pc:spChg chg="add">
          <ac:chgData name="Voula Kanistra" userId="3e2122c1-06d0-424f-b095-b1ee7f5866ff" providerId="ADAL" clId="{2DA14257-F800-D74F-9B09-8887DC1BB988}" dt="2025-05-27T22:38:41.110" v="1724" actId="26606"/>
          <ac:spMkLst>
            <pc:docMk/>
            <pc:sldMk cId="3585919777" sldId="341"/>
            <ac:spMk id="24" creationId="{19C9EAEA-39D0-4B0E-A0EB-51E7B26740B1}"/>
          </ac:spMkLst>
        </pc:spChg>
        <pc:grpChg chg="add">
          <ac:chgData name="Voula Kanistra" userId="3e2122c1-06d0-424f-b095-b1ee7f5866ff" providerId="ADAL" clId="{2DA14257-F800-D74F-9B09-8887DC1BB988}" dt="2025-05-27T22:38:41.110" v="1724" actId="26606"/>
          <ac:grpSpMkLst>
            <pc:docMk/>
            <pc:sldMk cId="3585919777" sldId="341"/>
            <ac:grpSpMk id="17" creationId="{032D8612-31EB-44CF-A1D0-14FD4C705424}"/>
          </ac:grpSpMkLst>
        </pc:grpChg>
        <pc:picChg chg="add mod">
          <ac:chgData name="Voula Kanistra" userId="3e2122c1-06d0-424f-b095-b1ee7f5866ff" providerId="ADAL" clId="{2DA14257-F800-D74F-9B09-8887DC1BB988}" dt="2025-05-27T22:38:41.110" v="1724" actId="26606"/>
          <ac:picMkLst>
            <pc:docMk/>
            <pc:sldMk cId="3585919777" sldId="341"/>
            <ac:picMk id="5" creationId="{BA774BD6-AB89-8C12-03B3-6F777358EB0B}"/>
          </ac:picMkLst>
        </pc:picChg>
      </pc:sldChg>
    </pc:docChg>
  </pc:docChgLst>
  <pc:docChgLst>
    <pc:chgData name="Cristina Rodriguez" userId="S::secretary@ealta.onmicrosoft.com::f8cd0eef-7f2a-4571-b39c-e168738c48aa" providerId="AD" clId="Web-{D2CAD154-99DD-90A2-E1DC-859B47D5E464}"/>
    <pc:docChg chg="addSld delSld modSld modSection">
      <pc:chgData name="Cristina Rodriguez" userId="S::secretary@ealta.onmicrosoft.com::f8cd0eef-7f2a-4571-b39c-e168738c48aa" providerId="AD" clId="Web-{D2CAD154-99DD-90A2-E1DC-859B47D5E464}" dt="2025-05-27T10:58:30.341" v="13" actId="1076"/>
      <pc:docMkLst>
        <pc:docMk/>
      </pc:docMkLst>
      <pc:sldChg chg="modSp">
        <pc:chgData name="Cristina Rodriguez" userId="S::secretary@ealta.onmicrosoft.com::f8cd0eef-7f2a-4571-b39c-e168738c48aa" providerId="AD" clId="Web-{D2CAD154-99DD-90A2-E1DC-859B47D5E464}" dt="2025-05-27T10:38:22.930" v="3" actId="20577"/>
        <pc:sldMkLst>
          <pc:docMk/>
          <pc:sldMk cId="2207375093" sldId="324"/>
        </pc:sldMkLst>
        <pc:spChg chg="mod">
          <ac:chgData name="Cristina Rodriguez" userId="S::secretary@ealta.onmicrosoft.com::f8cd0eef-7f2a-4571-b39c-e168738c48aa" providerId="AD" clId="Web-{D2CAD154-99DD-90A2-E1DC-859B47D5E464}" dt="2025-05-27T10:38:01.242" v="1" actId="20577"/>
          <ac:spMkLst>
            <pc:docMk/>
            <pc:sldMk cId="2207375093" sldId="324"/>
            <ac:spMk id="3" creationId="{8E6BE0AA-9CD1-4AA2-4024-3377CD2EFC29}"/>
          </ac:spMkLst>
        </pc:spChg>
        <pc:spChg chg="mod">
          <ac:chgData name="Cristina Rodriguez" userId="S::secretary@ealta.onmicrosoft.com::f8cd0eef-7f2a-4571-b39c-e168738c48aa" providerId="AD" clId="Web-{D2CAD154-99DD-90A2-E1DC-859B47D5E464}" dt="2025-05-27T10:38:22.930" v="3" actId="20577"/>
          <ac:spMkLst>
            <pc:docMk/>
            <pc:sldMk cId="2207375093" sldId="324"/>
            <ac:spMk id="7" creationId="{393D1E34-9778-73C1-BE98-3C60BBB70A9C}"/>
          </ac:spMkLst>
        </pc:spChg>
      </pc:sldChg>
      <pc:sldChg chg="add">
        <pc:chgData name="Cristina Rodriguez" userId="S::secretary@ealta.onmicrosoft.com::f8cd0eef-7f2a-4571-b39c-e168738c48aa" providerId="AD" clId="Web-{D2CAD154-99DD-90A2-E1DC-859B47D5E464}" dt="2025-05-27T10:51:14.015" v="4"/>
        <pc:sldMkLst>
          <pc:docMk/>
          <pc:sldMk cId="2184748088" sldId="333"/>
        </pc:sldMkLst>
      </pc:sldChg>
      <pc:sldChg chg="add">
        <pc:chgData name="Cristina Rodriguez" userId="S::secretary@ealta.onmicrosoft.com::f8cd0eef-7f2a-4571-b39c-e168738c48aa" providerId="AD" clId="Web-{D2CAD154-99DD-90A2-E1DC-859B47D5E464}" dt="2025-05-27T10:54:06.552" v="6"/>
        <pc:sldMkLst>
          <pc:docMk/>
          <pc:sldMk cId="2162128627" sldId="334"/>
        </pc:sldMkLst>
      </pc:sldChg>
      <pc:sldChg chg="modSp add">
        <pc:chgData name="Cristina Rodriguez" userId="S::secretary@ealta.onmicrosoft.com::f8cd0eef-7f2a-4571-b39c-e168738c48aa" providerId="AD" clId="Web-{D2CAD154-99DD-90A2-E1DC-859B47D5E464}" dt="2025-05-27T10:58:30.341" v="13" actId="1076"/>
        <pc:sldMkLst>
          <pc:docMk/>
          <pc:sldMk cId="37450896" sldId="335"/>
        </pc:sldMkLst>
        <pc:spChg chg="mod">
          <ac:chgData name="Cristina Rodriguez" userId="S::secretary@ealta.onmicrosoft.com::f8cd0eef-7f2a-4571-b39c-e168738c48aa" providerId="AD" clId="Web-{D2CAD154-99DD-90A2-E1DC-859B47D5E464}" dt="2025-05-27T10:58:30.341" v="13" actId="1076"/>
          <ac:spMkLst>
            <pc:docMk/>
            <pc:sldMk cId="37450896" sldId="335"/>
            <ac:spMk id="9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ealta.sharepoint.com/sites/EuropeanAssociationforLanguageTestingandAssessment9/Shared%20Documents/General/EALTA%20Executive%20Committee/Treasurer%20and%20EALTA%20finance/Treasurer's%20reports/Annual%20Returns%20OCT_2025/Jan-December%20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53_60CB6F60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/>
              <a:t>Finances overview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bg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9FF-B848-8A00-6E57B6F9C2B1}"/>
              </c:ext>
            </c:extLst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9FF-B848-8A00-6E57B6F9C2B1}"/>
              </c:ext>
            </c:extLst>
          </c:dPt>
          <c:dLbls>
            <c:dLbl>
              <c:idx val="0"/>
              <c:layout>
                <c:manualLayout>
                  <c:x val="-1.2077294685990338E-3"/>
                  <c:y val="-0.1871953009557524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FF-B848-8A00-6E57B6F9C2B1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'23766860_20254216_1005'!$G$56:$H$56</c:f>
              <c:strCache>
                <c:ptCount val="2"/>
                <c:pt idx="0">
                  <c:v>expenses</c:v>
                </c:pt>
                <c:pt idx="1">
                  <c:v>income</c:v>
                </c:pt>
              </c:strCache>
            </c:strRef>
          </c:cat>
          <c:val>
            <c:numRef>
              <c:f>'23766860_20254216_1005'!$G$57:$H$57</c:f>
              <c:numCache>
                <c:formatCode>_-[$£-809]* #,##0.00_-;\-[$£-809]* #,##0.00_-;_-[$£-809]* "-"??_-;_-@_-</c:formatCode>
                <c:ptCount val="2"/>
                <c:pt idx="0">
                  <c:v>11279.889999999998</c:v>
                </c:pt>
                <c:pt idx="1">
                  <c:v>12226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FF-B848-8A00-6E57B6F9C2B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352229069192443"/>
          <c:y val="0.47365314960629923"/>
          <c:w val="0.2338072958271521"/>
          <c:h val="0.2952565726145394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200"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Finances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D8E-4997-8B0F-4E60A140ECE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D8E-4997-8B0F-4E60A140ECE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D8E-4997-8B0F-4E60A140ECE0}"/>
              </c:ext>
            </c:extLst>
          </c:dPt>
          <c:dPt>
            <c:idx val="3"/>
            <c:bubble3D val="0"/>
            <c:spPr>
              <a:solidFill>
                <a:schemeClr val="bg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70C-934D-9CE3-F612C0981859}"/>
              </c:ext>
            </c:extLst>
          </c:dPt>
          <c:dLbls>
            <c:numFmt formatCode="0.0\ 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Conference surplus (GBP)</c:v>
                </c:pt>
                <c:pt idx="1">
                  <c:v>Institutional membership UK (GBP)</c:v>
                </c:pt>
                <c:pt idx="2">
                  <c:v>Institutional membership Euro (EUR)</c:v>
                </c:pt>
                <c:pt idx="3">
                  <c:v>Expenses (GBP)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12226</c:v>
                </c:pt>
                <c:pt idx="1">
                  <c:v>1064.32</c:v>
                </c:pt>
                <c:pt idx="2">
                  <c:v>3450</c:v>
                </c:pt>
                <c:pt idx="3">
                  <c:v>11279.89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0C-934D-9CE3-F612C098185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1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18C4ED-C201-4645-9DC6-27A1E5CD85A8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CCAEF67-F4EB-4AE8-9208-A5D1A849152F}">
      <dgm:prSet/>
      <dgm:spPr/>
      <dgm:t>
        <a:bodyPr/>
        <a:lstStyle/>
        <a:p>
          <a:pPr rtl="0"/>
          <a:r>
            <a:rPr lang="de-DE"/>
            <a:t>Circulate EALTA member survey </a:t>
          </a:r>
          <a:r>
            <a:rPr lang="de-DE">
              <a:latin typeface="Calibri" panose="020F0502020204030204"/>
            </a:rPr>
            <a:t>&amp; elicit</a:t>
          </a:r>
          <a:r>
            <a:rPr lang="de-DE"/>
            <a:t> comments on EALTA GGP</a:t>
          </a:r>
          <a:endParaRPr lang="en-US"/>
        </a:p>
      </dgm:t>
    </dgm:pt>
    <dgm:pt modelId="{A9F29DB9-D393-41AB-8CC2-4C50EA99956D}" type="parTrans" cxnId="{2028ED59-D5E5-44EB-B4F0-CEBB930E95ED}">
      <dgm:prSet/>
      <dgm:spPr/>
      <dgm:t>
        <a:bodyPr/>
        <a:lstStyle/>
        <a:p>
          <a:endParaRPr lang="en-US"/>
        </a:p>
      </dgm:t>
    </dgm:pt>
    <dgm:pt modelId="{7DA355F4-2D40-48FF-BC2A-8828AC3464D4}" type="sibTrans" cxnId="{2028ED59-D5E5-44EB-B4F0-CEBB930E95ED}">
      <dgm:prSet phldrT="1" phldr="0"/>
      <dgm:spPr/>
      <dgm:t>
        <a:bodyPr/>
        <a:lstStyle/>
        <a:p>
          <a:endParaRPr lang="en-US"/>
        </a:p>
      </dgm:t>
    </dgm:pt>
    <dgm:pt modelId="{E9F6CE66-519D-4640-BBD4-B924A49A694D}">
      <dgm:prSet/>
      <dgm:spPr/>
      <dgm:t>
        <a:bodyPr/>
        <a:lstStyle/>
        <a:p>
          <a:pPr rtl="0"/>
          <a:r>
            <a:rPr lang="de-DE" err="1"/>
            <a:t>Finalize</a:t>
          </a:r>
          <a:r>
            <a:rPr lang="de-DE"/>
            <a:t> </a:t>
          </a:r>
          <a:r>
            <a:rPr lang="de-DE" err="1"/>
            <a:t>the</a:t>
          </a:r>
          <a:r>
            <a:rPr lang="de-DE"/>
            <a:t> </a:t>
          </a:r>
          <a:r>
            <a:rPr lang="de-DE">
              <a:latin typeface="Calibri" panose="020F0502020204030204"/>
            </a:rPr>
            <a:t>EALTA</a:t>
          </a:r>
          <a:r>
            <a:rPr lang="de-DE"/>
            <a:t> </a:t>
          </a:r>
          <a:r>
            <a:rPr lang="de-DE">
              <a:latin typeface="Calibri" panose="020F0502020204030204"/>
            </a:rPr>
            <a:t>GGP </a:t>
          </a:r>
          <a:r>
            <a:rPr lang="de-DE" err="1"/>
            <a:t>based</a:t>
          </a:r>
          <a:r>
            <a:rPr lang="de-DE"/>
            <a:t> on </a:t>
          </a:r>
          <a:r>
            <a:rPr lang="de-DE" err="1"/>
            <a:t>member</a:t>
          </a:r>
          <a:r>
            <a:rPr lang="de-DE"/>
            <a:t> </a:t>
          </a:r>
          <a:r>
            <a:rPr lang="de-DE" err="1"/>
            <a:t>comments</a:t>
          </a:r>
          <a:endParaRPr lang="en-US" err="1"/>
        </a:p>
      </dgm:t>
    </dgm:pt>
    <dgm:pt modelId="{5C229465-2266-4133-BCF1-A6175FBAA7EA}" type="parTrans" cxnId="{35B913DD-884D-45B8-876D-AC57ECDD820C}">
      <dgm:prSet/>
      <dgm:spPr/>
      <dgm:t>
        <a:bodyPr/>
        <a:lstStyle/>
        <a:p>
          <a:endParaRPr lang="en-US"/>
        </a:p>
      </dgm:t>
    </dgm:pt>
    <dgm:pt modelId="{D45D968E-4B3A-485C-B1EB-4E82DB491582}" type="sibTrans" cxnId="{35B913DD-884D-45B8-876D-AC57ECDD820C}">
      <dgm:prSet phldrT="2" phldr="0"/>
      <dgm:spPr/>
      <dgm:t>
        <a:bodyPr/>
        <a:lstStyle/>
        <a:p>
          <a:endParaRPr lang="en-US"/>
        </a:p>
      </dgm:t>
    </dgm:pt>
    <dgm:pt modelId="{D57897B1-BA11-4201-BE69-FB3AAA090048}">
      <dgm:prSet/>
      <dgm:spPr/>
      <dgm:t>
        <a:bodyPr/>
        <a:lstStyle/>
        <a:p>
          <a:pPr rtl="0"/>
          <a:r>
            <a:rPr lang="de-DE"/>
            <a:t>Meet to present the final version of the </a:t>
          </a:r>
          <a:r>
            <a:rPr lang="de-DE">
              <a:latin typeface="Calibri" panose="020F0502020204030204"/>
            </a:rPr>
            <a:t>EALTA GGP</a:t>
          </a:r>
          <a:endParaRPr lang="en-US"/>
        </a:p>
      </dgm:t>
    </dgm:pt>
    <dgm:pt modelId="{D4CD72C7-4456-49E7-BC5B-96E591CBA268}" type="parTrans" cxnId="{B511389F-7E9D-4531-A0C5-657748DDEDA1}">
      <dgm:prSet/>
      <dgm:spPr/>
      <dgm:t>
        <a:bodyPr/>
        <a:lstStyle/>
        <a:p>
          <a:endParaRPr lang="en-US"/>
        </a:p>
      </dgm:t>
    </dgm:pt>
    <dgm:pt modelId="{E518FDBD-2882-4CF1-B387-52CE72C475BC}" type="sibTrans" cxnId="{B511389F-7E9D-4531-A0C5-657748DDEDA1}">
      <dgm:prSet phldrT="3" phldr="0"/>
      <dgm:spPr/>
      <dgm:t>
        <a:bodyPr/>
        <a:lstStyle/>
        <a:p>
          <a:endParaRPr lang="en-US"/>
        </a:p>
      </dgm:t>
    </dgm:pt>
    <dgm:pt modelId="{39E517AC-4CF8-4EF2-ABB3-3669D8FC5E25}">
      <dgm:prSet/>
      <dgm:spPr/>
      <dgm:t>
        <a:bodyPr/>
        <a:lstStyle/>
        <a:p>
          <a:r>
            <a:rPr lang="de-DE"/>
            <a:t>Publish </a:t>
          </a:r>
          <a:r>
            <a:rPr lang="de-DE" err="1"/>
            <a:t>the</a:t>
          </a:r>
          <a:r>
            <a:rPr lang="de-DE"/>
            <a:t> </a:t>
          </a:r>
          <a:r>
            <a:rPr lang="de-DE">
              <a:latin typeface="Calibri" panose="020F0502020204030204"/>
            </a:rPr>
            <a:t>GGP</a:t>
          </a:r>
          <a:endParaRPr lang="de-DE"/>
        </a:p>
      </dgm:t>
    </dgm:pt>
    <dgm:pt modelId="{46B9E9E8-B4AF-466F-BA23-65F431B32C41}" type="parTrans" cxnId="{2EAC26EA-99C2-4868-8019-AF15263689F5}">
      <dgm:prSet/>
      <dgm:spPr/>
      <dgm:t>
        <a:bodyPr/>
        <a:lstStyle/>
        <a:p>
          <a:endParaRPr lang="en-US"/>
        </a:p>
      </dgm:t>
    </dgm:pt>
    <dgm:pt modelId="{DFBFCA0A-198E-463F-B611-1CB537952F0F}" type="sibTrans" cxnId="{2EAC26EA-99C2-4868-8019-AF15263689F5}">
      <dgm:prSet phldrT="4" phldr="0"/>
      <dgm:spPr/>
      <dgm:t>
        <a:bodyPr/>
        <a:lstStyle/>
        <a:p>
          <a:endParaRPr lang="en-US"/>
        </a:p>
      </dgm:t>
    </dgm:pt>
    <dgm:pt modelId="{CD42F1F8-AE8F-4E66-8786-67EE502DC511}" type="pres">
      <dgm:prSet presAssocID="{6918C4ED-C201-4645-9DC6-27A1E5CD85A8}" presName="CompostProcess" presStyleCnt="0">
        <dgm:presLayoutVars>
          <dgm:dir/>
          <dgm:resizeHandles val="exact"/>
        </dgm:presLayoutVars>
      </dgm:prSet>
      <dgm:spPr/>
    </dgm:pt>
    <dgm:pt modelId="{8C46ABE2-222C-4874-AFE4-C3E115E0395B}" type="pres">
      <dgm:prSet presAssocID="{6918C4ED-C201-4645-9DC6-27A1E5CD85A8}" presName="arrow" presStyleLbl="bgShp" presStyleIdx="0" presStyleCnt="1"/>
      <dgm:spPr/>
    </dgm:pt>
    <dgm:pt modelId="{B3744196-5FB7-4740-B7A7-436606964281}" type="pres">
      <dgm:prSet presAssocID="{6918C4ED-C201-4645-9DC6-27A1E5CD85A8}" presName="linearProcess" presStyleCnt="0"/>
      <dgm:spPr/>
    </dgm:pt>
    <dgm:pt modelId="{F51135CC-B7FB-4D8E-B2B7-5ECCABB77EF7}" type="pres">
      <dgm:prSet presAssocID="{DCCAEF67-F4EB-4AE8-9208-A5D1A849152F}" presName="textNode" presStyleLbl="node1" presStyleIdx="0" presStyleCnt="4">
        <dgm:presLayoutVars>
          <dgm:bulletEnabled val="1"/>
        </dgm:presLayoutVars>
      </dgm:prSet>
      <dgm:spPr/>
    </dgm:pt>
    <dgm:pt modelId="{A6BBF640-CDC3-4A9C-BEBE-ED57CE6CF0B7}" type="pres">
      <dgm:prSet presAssocID="{7DA355F4-2D40-48FF-BC2A-8828AC3464D4}" presName="sibTrans" presStyleCnt="0"/>
      <dgm:spPr/>
    </dgm:pt>
    <dgm:pt modelId="{384B71DD-0C8E-4373-B0A3-8DDA888A3109}" type="pres">
      <dgm:prSet presAssocID="{E9F6CE66-519D-4640-BBD4-B924A49A694D}" presName="textNode" presStyleLbl="node1" presStyleIdx="1" presStyleCnt="4">
        <dgm:presLayoutVars>
          <dgm:bulletEnabled val="1"/>
        </dgm:presLayoutVars>
      </dgm:prSet>
      <dgm:spPr/>
    </dgm:pt>
    <dgm:pt modelId="{23BD1622-44BB-4DA3-833C-37D6A2D7A8D7}" type="pres">
      <dgm:prSet presAssocID="{D45D968E-4B3A-485C-B1EB-4E82DB491582}" presName="sibTrans" presStyleCnt="0"/>
      <dgm:spPr/>
    </dgm:pt>
    <dgm:pt modelId="{4F27D50F-2690-48BF-8F0D-4710B1CC812E}" type="pres">
      <dgm:prSet presAssocID="{D57897B1-BA11-4201-BE69-FB3AAA090048}" presName="textNode" presStyleLbl="node1" presStyleIdx="2" presStyleCnt="4">
        <dgm:presLayoutVars>
          <dgm:bulletEnabled val="1"/>
        </dgm:presLayoutVars>
      </dgm:prSet>
      <dgm:spPr/>
    </dgm:pt>
    <dgm:pt modelId="{861986C4-3B16-4327-9BBF-26E58A6204F8}" type="pres">
      <dgm:prSet presAssocID="{E518FDBD-2882-4CF1-B387-52CE72C475BC}" presName="sibTrans" presStyleCnt="0"/>
      <dgm:spPr/>
    </dgm:pt>
    <dgm:pt modelId="{B8E7BE80-1051-4B11-81D1-A5B1233D86A0}" type="pres">
      <dgm:prSet presAssocID="{39E517AC-4CF8-4EF2-ABB3-3669D8FC5E25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C9627538-E0D5-4DC6-8F81-9DE31772B24C}" type="presOf" srcId="{D57897B1-BA11-4201-BE69-FB3AAA090048}" destId="{4F27D50F-2690-48BF-8F0D-4710B1CC812E}" srcOrd="0" destOrd="0" presId="urn:microsoft.com/office/officeart/2005/8/layout/hProcess9"/>
    <dgm:cxn modelId="{2EDD3B40-9C8C-479B-B5D0-DD1D2C510155}" type="presOf" srcId="{DCCAEF67-F4EB-4AE8-9208-A5D1A849152F}" destId="{F51135CC-B7FB-4D8E-B2B7-5ECCABB77EF7}" srcOrd="0" destOrd="0" presId="urn:microsoft.com/office/officeart/2005/8/layout/hProcess9"/>
    <dgm:cxn modelId="{B72F8270-EBA8-4B3E-917A-B746F6D9C0C4}" type="presOf" srcId="{6918C4ED-C201-4645-9DC6-27A1E5CD85A8}" destId="{CD42F1F8-AE8F-4E66-8786-67EE502DC511}" srcOrd="0" destOrd="0" presId="urn:microsoft.com/office/officeart/2005/8/layout/hProcess9"/>
    <dgm:cxn modelId="{2028ED59-D5E5-44EB-B4F0-CEBB930E95ED}" srcId="{6918C4ED-C201-4645-9DC6-27A1E5CD85A8}" destId="{DCCAEF67-F4EB-4AE8-9208-A5D1A849152F}" srcOrd="0" destOrd="0" parTransId="{A9F29DB9-D393-41AB-8CC2-4C50EA99956D}" sibTransId="{7DA355F4-2D40-48FF-BC2A-8828AC3464D4}"/>
    <dgm:cxn modelId="{E336D985-F565-47E4-AB7F-ACA2BFA3582E}" type="presOf" srcId="{E9F6CE66-519D-4640-BBD4-B924A49A694D}" destId="{384B71DD-0C8E-4373-B0A3-8DDA888A3109}" srcOrd="0" destOrd="0" presId="urn:microsoft.com/office/officeart/2005/8/layout/hProcess9"/>
    <dgm:cxn modelId="{B2574B90-5EB4-4B04-A5EF-4020BDB5E4D9}" type="presOf" srcId="{39E517AC-4CF8-4EF2-ABB3-3669D8FC5E25}" destId="{B8E7BE80-1051-4B11-81D1-A5B1233D86A0}" srcOrd="0" destOrd="0" presId="urn:microsoft.com/office/officeart/2005/8/layout/hProcess9"/>
    <dgm:cxn modelId="{B511389F-7E9D-4531-A0C5-657748DDEDA1}" srcId="{6918C4ED-C201-4645-9DC6-27A1E5CD85A8}" destId="{D57897B1-BA11-4201-BE69-FB3AAA090048}" srcOrd="2" destOrd="0" parTransId="{D4CD72C7-4456-49E7-BC5B-96E591CBA268}" sibTransId="{E518FDBD-2882-4CF1-B387-52CE72C475BC}"/>
    <dgm:cxn modelId="{35B913DD-884D-45B8-876D-AC57ECDD820C}" srcId="{6918C4ED-C201-4645-9DC6-27A1E5CD85A8}" destId="{E9F6CE66-519D-4640-BBD4-B924A49A694D}" srcOrd="1" destOrd="0" parTransId="{5C229465-2266-4133-BCF1-A6175FBAA7EA}" sibTransId="{D45D968E-4B3A-485C-B1EB-4E82DB491582}"/>
    <dgm:cxn modelId="{2EAC26EA-99C2-4868-8019-AF15263689F5}" srcId="{6918C4ED-C201-4645-9DC6-27A1E5CD85A8}" destId="{39E517AC-4CF8-4EF2-ABB3-3669D8FC5E25}" srcOrd="3" destOrd="0" parTransId="{46B9E9E8-B4AF-466F-BA23-65F431B32C41}" sibTransId="{DFBFCA0A-198E-463F-B611-1CB537952F0F}"/>
    <dgm:cxn modelId="{8D3FE308-D937-4E7D-B35C-D19EE20D6D81}" type="presParOf" srcId="{CD42F1F8-AE8F-4E66-8786-67EE502DC511}" destId="{8C46ABE2-222C-4874-AFE4-C3E115E0395B}" srcOrd="0" destOrd="0" presId="urn:microsoft.com/office/officeart/2005/8/layout/hProcess9"/>
    <dgm:cxn modelId="{2782CCB7-F582-4423-8097-583370CA5D45}" type="presParOf" srcId="{CD42F1F8-AE8F-4E66-8786-67EE502DC511}" destId="{B3744196-5FB7-4740-B7A7-436606964281}" srcOrd="1" destOrd="0" presId="urn:microsoft.com/office/officeart/2005/8/layout/hProcess9"/>
    <dgm:cxn modelId="{06A6C0BB-1F22-4653-9B4F-15610C18D6A8}" type="presParOf" srcId="{B3744196-5FB7-4740-B7A7-436606964281}" destId="{F51135CC-B7FB-4D8E-B2B7-5ECCABB77EF7}" srcOrd="0" destOrd="0" presId="urn:microsoft.com/office/officeart/2005/8/layout/hProcess9"/>
    <dgm:cxn modelId="{6A2D969B-0372-42D2-9795-8731A9C5D5B6}" type="presParOf" srcId="{B3744196-5FB7-4740-B7A7-436606964281}" destId="{A6BBF640-CDC3-4A9C-BEBE-ED57CE6CF0B7}" srcOrd="1" destOrd="0" presId="urn:microsoft.com/office/officeart/2005/8/layout/hProcess9"/>
    <dgm:cxn modelId="{8A30E1DB-334D-4B5C-A8CC-E653E75D26DF}" type="presParOf" srcId="{B3744196-5FB7-4740-B7A7-436606964281}" destId="{384B71DD-0C8E-4373-B0A3-8DDA888A3109}" srcOrd="2" destOrd="0" presId="urn:microsoft.com/office/officeart/2005/8/layout/hProcess9"/>
    <dgm:cxn modelId="{FF92DF29-8834-4D25-82B5-40576D78E469}" type="presParOf" srcId="{B3744196-5FB7-4740-B7A7-436606964281}" destId="{23BD1622-44BB-4DA3-833C-37D6A2D7A8D7}" srcOrd="3" destOrd="0" presId="urn:microsoft.com/office/officeart/2005/8/layout/hProcess9"/>
    <dgm:cxn modelId="{72BC9151-2A2A-4620-8647-03B4D19EDA91}" type="presParOf" srcId="{B3744196-5FB7-4740-B7A7-436606964281}" destId="{4F27D50F-2690-48BF-8F0D-4710B1CC812E}" srcOrd="4" destOrd="0" presId="urn:microsoft.com/office/officeart/2005/8/layout/hProcess9"/>
    <dgm:cxn modelId="{3A6EB7DE-A7B5-44F2-8791-C47C85B9AA0E}" type="presParOf" srcId="{B3744196-5FB7-4740-B7A7-436606964281}" destId="{861986C4-3B16-4327-9BBF-26E58A6204F8}" srcOrd="5" destOrd="0" presId="urn:microsoft.com/office/officeart/2005/8/layout/hProcess9"/>
    <dgm:cxn modelId="{150F91A2-D032-4583-AAF1-0781759B46DB}" type="presParOf" srcId="{B3744196-5FB7-4740-B7A7-436606964281}" destId="{B8E7BE80-1051-4B11-81D1-A5B1233D86A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46ABE2-222C-4874-AFE4-C3E115E0395B}">
      <dsp:nvSpPr>
        <dsp:cNvPr id="0" name=""/>
        <dsp:cNvSpPr/>
      </dsp:nvSpPr>
      <dsp:spPr>
        <a:xfrm>
          <a:off x="819587" y="0"/>
          <a:ext cx="9288654" cy="4192805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1135CC-B7FB-4D8E-B2B7-5ECCABB77EF7}">
      <dsp:nvSpPr>
        <dsp:cNvPr id="0" name=""/>
        <dsp:cNvSpPr/>
      </dsp:nvSpPr>
      <dsp:spPr>
        <a:xfrm>
          <a:off x="5469" y="1257841"/>
          <a:ext cx="2630576" cy="167712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/>
            <a:t>Circulate EALTA member survey </a:t>
          </a:r>
          <a:r>
            <a:rPr lang="de-DE" sz="2300" kern="1200">
              <a:latin typeface="Calibri" panose="020F0502020204030204"/>
            </a:rPr>
            <a:t>&amp; elicit</a:t>
          </a:r>
          <a:r>
            <a:rPr lang="de-DE" sz="2300" kern="1200"/>
            <a:t> comments on EALTA GGP</a:t>
          </a:r>
          <a:endParaRPr lang="en-US" sz="2300" kern="1200"/>
        </a:p>
      </dsp:txBody>
      <dsp:txXfrm>
        <a:off x="87339" y="1339711"/>
        <a:ext cx="2466836" cy="1513382"/>
      </dsp:txXfrm>
    </dsp:sp>
    <dsp:sp modelId="{384B71DD-0C8E-4373-B0A3-8DDA888A3109}">
      <dsp:nvSpPr>
        <dsp:cNvPr id="0" name=""/>
        <dsp:cNvSpPr/>
      </dsp:nvSpPr>
      <dsp:spPr>
        <a:xfrm>
          <a:off x="2767574" y="1257841"/>
          <a:ext cx="2630576" cy="1677122"/>
        </a:xfrm>
        <a:prstGeom prst="roundRect">
          <a:avLst/>
        </a:prstGeom>
        <a:solidFill>
          <a:schemeClr val="accent2">
            <a:hueOff val="37813"/>
            <a:satOff val="4346"/>
            <a:lumOff val="-346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err="1"/>
            <a:t>Finalize</a:t>
          </a:r>
          <a:r>
            <a:rPr lang="de-DE" sz="2300" kern="1200"/>
            <a:t> </a:t>
          </a:r>
          <a:r>
            <a:rPr lang="de-DE" sz="2300" kern="1200" err="1"/>
            <a:t>the</a:t>
          </a:r>
          <a:r>
            <a:rPr lang="de-DE" sz="2300" kern="1200"/>
            <a:t> </a:t>
          </a:r>
          <a:r>
            <a:rPr lang="de-DE" sz="2300" kern="1200">
              <a:latin typeface="Calibri" panose="020F0502020204030204"/>
            </a:rPr>
            <a:t>EALTA</a:t>
          </a:r>
          <a:r>
            <a:rPr lang="de-DE" sz="2300" kern="1200"/>
            <a:t> </a:t>
          </a:r>
          <a:r>
            <a:rPr lang="de-DE" sz="2300" kern="1200">
              <a:latin typeface="Calibri" panose="020F0502020204030204"/>
            </a:rPr>
            <a:t>GGP </a:t>
          </a:r>
          <a:r>
            <a:rPr lang="de-DE" sz="2300" kern="1200" err="1"/>
            <a:t>based</a:t>
          </a:r>
          <a:r>
            <a:rPr lang="de-DE" sz="2300" kern="1200"/>
            <a:t> on </a:t>
          </a:r>
          <a:r>
            <a:rPr lang="de-DE" sz="2300" kern="1200" err="1"/>
            <a:t>member</a:t>
          </a:r>
          <a:r>
            <a:rPr lang="de-DE" sz="2300" kern="1200"/>
            <a:t> </a:t>
          </a:r>
          <a:r>
            <a:rPr lang="de-DE" sz="2300" kern="1200" err="1"/>
            <a:t>comments</a:t>
          </a:r>
          <a:endParaRPr lang="en-US" sz="2300" kern="1200" err="1"/>
        </a:p>
      </dsp:txBody>
      <dsp:txXfrm>
        <a:off x="2849444" y="1339711"/>
        <a:ext cx="2466836" cy="1513382"/>
      </dsp:txXfrm>
    </dsp:sp>
    <dsp:sp modelId="{4F27D50F-2690-48BF-8F0D-4710B1CC812E}">
      <dsp:nvSpPr>
        <dsp:cNvPr id="0" name=""/>
        <dsp:cNvSpPr/>
      </dsp:nvSpPr>
      <dsp:spPr>
        <a:xfrm>
          <a:off x="5529678" y="1257841"/>
          <a:ext cx="2630576" cy="1677122"/>
        </a:xfrm>
        <a:prstGeom prst="roundRect">
          <a:avLst/>
        </a:prstGeom>
        <a:solidFill>
          <a:schemeClr val="accent2">
            <a:hueOff val="75626"/>
            <a:satOff val="8693"/>
            <a:lumOff val="-692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/>
            <a:t>Meet to present the final version of the </a:t>
          </a:r>
          <a:r>
            <a:rPr lang="de-DE" sz="2300" kern="1200">
              <a:latin typeface="Calibri" panose="020F0502020204030204"/>
            </a:rPr>
            <a:t>EALTA GGP</a:t>
          </a:r>
          <a:endParaRPr lang="en-US" sz="2300" kern="1200"/>
        </a:p>
      </dsp:txBody>
      <dsp:txXfrm>
        <a:off x="5611548" y="1339711"/>
        <a:ext cx="2466836" cy="1513382"/>
      </dsp:txXfrm>
    </dsp:sp>
    <dsp:sp modelId="{B8E7BE80-1051-4B11-81D1-A5B1233D86A0}">
      <dsp:nvSpPr>
        <dsp:cNvPr id="0" name=""/>
        <dsp:cNvSpPr/>
      </dsp:nvSpPr>
      <dsp:spPr>
        <a:xfrm>
          <a:off x="8291783" y="1257841"/>
          <a:ext cx="2630576" cy="1677122"/>
        </a:xfrm>
        <a:prstGeom prst="roundRect">
          <a:avLst/>
        </a:prstGeom>
        <a:solidFill>
          <a:schemeClr val="accent2">
            <a:hueOff val="113439"/>
            <a:satOff val="13039"/>
            <a:lumOff val="-1039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/>
            <a:t>Publish </a:t>
          </a:r>
          <a:r>
            <a:rPr lang="de-DE" sz="2300" kern="1200" err="1"/>
            <a:t>the</a:t>
          </a:r>
          <a:r>
            <a:rPr lang="de-DE" sz="2300" kern="1200"/>
            <a:t> </a:t>
          </a:r>
          <a:r>
            <a:rPr lang="de-DE" sz="2300" kern="1200">
              <a:latin typeface="Calibri" panose="020F0502020204030204"/>
            </a:rPr>
            <a:t>GGP</a:t>
          </a:r>
          <a:endParaRPr lang="de-DE" sz="2300" kern="1200"/>
        </a:p>
      </dsp:txBody>
      <dsp:txXfrm>
        <a:off x="8373653" y="1339711"/>
        <a:ext cx="2466836" cy="15133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8568A-4229-42BB-9147-29D9B8595887}" type="datetimeFigureOut">
              <a:rPr lang="de-DE" smtClean="0"/>
              <a:t>30.05.2025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65DC1-29D7-4D48-889D-00185C622DB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9279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138" y="725488"/>
            <a:ext cx="6437312" cy="3622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" name="Google Shape;124;p1:notes"/>
          <p:cNvSpPr txBox="1">
            <a:spLocks noGrp="1"/>
          </p:cNvSpPr>
          <p:nvPr>
            <p:ph type="body" idx="1"/>
          </p:nvPr>
        </p:nvSpPr>
        <p:spPr>
          <a:xfrm>
            <a:off x="684213" y="4591050"/>
            <a:ext cx="5486400" cy="4348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65DC1-29D7-4D48-889D-00185C622DB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1719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time, SIGs </a:t>
            </a:r>
            <a:r>
              <a:rPr lang="de-DE" err="1"/>
              <a:t>were</a:t>
            </a:r>
            <a:r>
              <a:rPr lang="de-DE"/>
              <a:t> </a:t>
            </a:r>
            <a:r>
              <a:rPr lang="de-DE" err="1"/>
              <a:t>asked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provide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exec</a:t>
            </a:r>
            <a:r>
              <a:rPr lang="de-DE"/>
              <a:t> </a:t>
            </a:r>
            <a:r>
              <a:rPr lang="de-DE" err="1"/>
              <a:t>with</a:t>
            </a:r>
            <a:r>
              <a:rPr lang="de-DE"/>
              <a:t> a </a:t>
            </a:r>
            <a:r>
              <a:rPr lang="de-DE" err="1"/>
              <a:t>yearly</a:t>
            </a:r>
            <a:r>
              <a:rPr lang="de-DE"/>
              <a:t> </a:t>
            </a:r>
            <a:r>
              <a:rPr lang="de-DE" err="1"/>
              <a:t>report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activities</a:t>
            </a:r>
            <a:r>
              <a:rPr lang="de-DE"/>
              <a:t> </a:t>
            </a:r>
            <a:r>
              <a:rPr lang="de-DE" err="1"/>
              <a:t>from</a:t>
            </a:r>
            <a:r>
              <a:rPr lang="de-DE"/>
              <a:t> </a:t>
            </a:r>
            <a:r>
              <a:rPr lang="de-DE" err="1"/>
              <a:t>one</a:t>
            </a:r>
            <a:r>
              <a:rPr lang="de-DE"/>
              <a:t> AGM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next</a:t>
            </a:r>
            <a:r>
              <a:rPr lang="de-DE"/>
              <a:t>. The </a:t>
            </a:r>
            <a:r>
              <a:rPr lang="de-DE" err="1"/>
              <a:t>purpose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report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SIG </a:t>
            </a:r>
            <a:r>
              <a:rPr lang="de-DE" err="1"/>
              <a:t>convenors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showcase</a:t>
            </a:r>
            <a:r>
              <a:rPr lang="de-DE"/>
              <a:t> </a:t>
            </a:r>
            <a:r>
              <a:rPr lang="de-DE" err="1"/>
              <a:t>their</a:t>
            </a:r>
            <a:r>
              <a:rPr lang="de-DE"/>
              <a:t> </a:t>
            </a:r>
            <a:r>
              <a:rPr lang="de-DE" err="1"/>
              <a:t>activities</a:t>
            </a:r>
            <a:r>
              <a:rPr lang="de-DE"/>
              <a:t> and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exec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develop</a:t>
            </a:r>
            <a:r>
              <a:rPr lang="de-DE"/>
              <a:t> a </a:t>
            </a:r>
            <a:r>
              <a:rPr lang="de-DE" err="1"/>
              <a:t>better</a:t>
            </a:r>
            <a:r>
              <a:rPr lang="de-DE"/>
              <a:t> </a:t>
            </a:r>
            <a:r>
              <a:rPr lang="de-DE" err="1"/>
              <a:t>awareness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them</a:t>
            </a:r>
            <a:r>
              <a:rPr lang="de-DE"/>
              <a:t>, also </a:t>
            </a:r>
            <a:r>
              <a:rPr lang="de-DE" err="1"/>
              <a:t>as</a:t>
            </a:r>
            <a:r>
              <a:rPr lang="de-DE"/>
              <a:t> a </a:t>
            </a:r>
            <a:r>
              <a:rPr lang="de-DE" err="1"/>
              <a:t>means</a:t>
            </a:r>
            <a:r>
              <a:rPr lang="de-DE"/>
              <a:t> </a:t>
            </a:r>
            <a:r>
              <a:rPr lang="en-GB">
                <a:ea typeface="+mn-lt"/>
                <a:cs typeface="+mn-lt"/>
              </a:rPr>
              <a:t>to strengthen communication between Executive Committee &amp; SIGs.</a:t>
            </a:r>
            <a:endParaRPr lang="en-US">
              <a:cs typeface="Calibri"/>
            </a:endParaRPr>
          </a:p>
          <a:p>
            <a:r>
              <a:rPr lang="de-DE"/>
              <a:t>. I </a:t>
            </a:r>
            <a:r>
              <a:rPr lang="de-DE" err="1"/>
              <a:t>have</a:t>
            </a:r>
            <a:r>
              <a:rPr lang="de-DE"/>
              <a:t> </a:t>
            </a:r>
            <a:r>
              <a:rPr lang="de-DE" err="1"/>
              <a:t>synthesised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activities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8 SIGs. </a:t>
            </a:r>
          </a:p>
          <a:p>
            <a:r>
              <a:rPr lang="de-DE"/>
              <a:t>The SIGs </a:t>
            </a:r>
            <a:r>
              <a:rPr lang="de-DE" err="1"/>
              <a:t>demonstrated</a:t>
            </a:r>
            <a:r>
              <a:rPr lang="de-DE"/>
              <a:t> a large </a:t>
            </a:r>
            <a:r>
              <a:rPr lang="de-DE" err="1"/>
              <a:t>variety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topics</a:t>
            </a:r>
            <a:r>
              <a:rPr lang="de-DE"/>
              <a:t> </a:t>
            </a:r>
            <a:r>
              <a:rPr lang="de-DE" err="1"/>
              <a:t>they</a:t>
            </a:r>
            <a:r>
              <a:rPr lang="de-DE"/>
              <a:t> </a:t>
            </a:r>
            <a:r>
              <a:rPr lang="de-DE" err="1"/>
              <a:t>worked</a:t>
            </a:r>
            <a:r>
              <a:rPr lang="de-DE"/>
              <a:t> on. </a:t>
            </a:r>
            <a:r>
              <a:rPr lang="de-DE" err="1"/>
              <a:t>One</a:t>
            </a:r>
            <a:r>
              <a:rPr lang="de-DE"/>
              <a:t> </a:t>
            </a:r>
            <a:r>
              <a:rPr lang="de-DE" err="1"/>
              <a:t>important</a:t>
            </a:r>
            <a:r>
              <a:rPr lang="de-DE"/>
              <a:t> feature last </a:t>
            </a:r>
            <a:r>
              <a:rPr lang="de-DE" err="1"/>
              <a:t>year</a:t>
            </a:r>
            <a:r>
              <a:rPr lang="de-DE"/>
              <a:t> was </a:t>
            </a:r>
            <a:r>
              <a:rPr lang="de-DE" err="1"/>
              <a:t>collaboration</a:t>
            </a:r>
            <a:r>
              <a:rPr lang="de-DE"/>
              <a:t>, </a:t>
            </a:r>
            <a:r>
              <a:rPr lang="de-DE" err="1"/>
              <a:t>across</a:t>
            </a:r>
            <a:r>
              <a:rPr lang="de-DE"/>
              <a:t> SIGs (e.g. </a:t>
            </a:r>
            <a:r>
              <a:rPr lang="de-DE" err="1"/>
              <a:t>joint</a:t>
            </a:r>
            <a:r>
              <a:rPr lang="de-DE"/>
              <a:t> SIG Writing/</a:t>
            </a:r>
            <a:r>
              <a:rPr lang="de-DE" err="1"/>
              <a:t>Languages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specific</a:t>
            </a:r>
            <a:r>
              <a:rPr lang="de-DE"/>
              <a:t> </a:t>
            </a:r>
            <a:r>
              <a:rPr lang="de-DE" err="1"/>
              <a:t>purposes</a:t>
            </a:r>
            <a:r>
              <a:rPr lang="de-DE"/>
              <a:t> </a:t>
            </a:r>
            <a:r>
              <a:rPr lang="de-DE" err="1"/>
              <a:t>with</a:t>
            </a:r>
            <a:r>
              <a:rPr lang="de-DE"/>
              <a:t> </a:t>
            </a:r>
            <a:r>
              <a:rPr lang="de-DE" err="1"/>
              <a:t>their</a:t>
            </a:r>
            <a:r>
              <a:rPr lang="de-DE"/>
              <a:t> </a:t>
            </a:r>
            <a:r>
              <a:rPr lang="de-DE" err="1"/>
              <a:t>tradition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joint</a:t>
            </a:r>
            <a:r>
              <a:rPr lang="de-DE"/>
              <a:t> SIG </a:t>
            </a:r>
            <a:r>
              <a:rPr lang="de-DE" err="1"/>
              <a:t>meetings</a:t>
            </a:r>
            <a:r>
              <a:rPr lang="de-DE"/>
              <a:t>, but also </a:t>
            </a:r>
            <a:r>
              <a:rPr lang="de-DE" err="1"/>
              <a:t>joint</a:t>
            </a:r>
            <a:r>
              <a:rPr lang="de-DE"/>
              <a:t> </a:t>
            </a:r>
            <a:r>
              <a:rPr lang="de-DE" err="1"/>
              <a:t>meetings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MLA/CBLA). </a:t>
            </a:r>
            <a:r>
              <a:rPr lang="de-DE" err="1"/>
              <a:t>Collaboration</a:t>
            </a:r>
            <a:r>
              <a:rPr lang="de-DE"/>
              <a:t> </a:t>
            </a:r>
            <a:r>
              <a:rPr lang="de-DE" err="1"/>
              <a:t>with</a:t>
            </a:r>
            <a:r>
              <a:rPr lang="de-DE"/>
              <a:t> </a:t>
            </a:r>
            <a:r>
              <a:rPr lang="de-DE" err="1"/>
              <a:t>organisations</a:t>
            </a:r>
            <a:r>
              <a:rPr lang="de-DE"/>
              <a:t> (The CEFR SIG and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very</a:t>
            </a:r>
            <a:r>
              <a:rPr lang="de-DE"/>
              <a:t> </a:t>
            </a:r>
            <a:r>
              <a:rPr lang="de-DE" err="1"/>
              <a:t>successful</a:t>
            </a:r>
            <a:r>
              <a:rPr lang="de-DE"/>
              <a:t> Barcelona </a:t>
            </a:r>
            <a:r>
              <a:rPr lang="de-DE" err="1"/>
              <a:t>alignment</a:t>
            </a:r>
            <a:r>
              <a:rPr lang="de-DE"/>
              <a:t> </a:t>
            </a:r>
            <a:r>
              <a:rPr lang="de-DE" err="1"/>
              <a:t>conference</a:t>
            </a:r>
            <a:r>
              <a:rPr lang="de-DE"/>
              <a:t> 2024), and </a:t>
            </a:r>
            <a:r>
              <a:rPr lang="de-DE" err="1"/>
              <a:t>with</a:t>
            </a:r>
            <a:r>
              <a:rPr lang="de-DE"/>
              <a:t> </a:t>
            </a:r>
            <a:r>
              <a:rPr lang="de-DE" err="1"/>
              <a:t>individuals</a:t>
            </a:r>
            <a:r>
              <a:rPr lang="de-DE"/>
              <a:t> (e.g. CEFR SIG, AI SIG, MLA SIG). At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conference</a:t>
            </a:r>
            <a:r>
              <a:rPr lang="de-DE"/>
              <a:t>, </a:t>
            </a:r>
            <a:r>
              <a:rPr lang="de-DE" err="1"/>
              <a:t>we</a:t>
            </a:r>
            <a:r>
              <a:rPr lang="de-DE"/>
              <a:t> </a:t>
            </a:r>
            <a:r>
              <a:rPr lang="de-DE" err="1"/>
              <a:t>have</a:t>
            </a:r>
            <a:r>
              <a:rPr lang="de-DE"/>
              <a:t> </a:t>
            </a:r>
            <a:r>
              <a:rPr lang="de-DE" err="1"/>
              <a:t>seen</a:t>
            </a:r>
            <a:r>
              <a:rPr lang="de-DE"/>
              <a:t> a fair </a:t>
            </a:r>
            <a:r>
              <a:rPr lang="de-DE" err="1"/>
              <a:t>amount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joint</a:t>
            </a:r>
            <a:r>
              <a:rPr lang="de-DE"/>
              <a:t> SIG </a:t>
            </a:r>
            <a:r>
              <a:rPr lang="de-DE" err="1"/>
              <a:t>meetings</a:t>
            </a:r>
            <a:r>
              <a:rPr lang="de-DE"/>
              <a:t> and </a:t>
            </a:r>
            <a:r>
              <a:rPr lang="de-DE" err="1"/>
              <a:t>there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potential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more</a:t>
            </a:r>
            <a:r>
              <a:rPr lang="de-DE"/>
              <a:t> </a:t>
            </a:r>
            <a:r>
              <a:rPr lang="de-DE" err="1"/>
              <a:t>if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SIG </a:t>
            </a:r>
            <a:r>
              <a:rPr lang="de-DE" err="1"/>
              <a:t>convenors</a:t>
            </a:r>
            <a:r>
              <a:rPr lang="de-DE"/>
              <a:t> so </a:t>
            </a:r>
            <a:r>
              <a:rPr lang="de-DE" err="1"/>
              <a:t>wish</a:t>
            </a:r>
            <a:r>
              <a:rPr lang="de-DE"/>
              <a:t>. </a:t>
            </a:r>
          </a:p>
          <a:p>
            <a:endParaRPr lang="de-DE"/>
          </a:p>
          <a:p>
            <a:r>
              <a:rPr lang="de-DE" err="1"/>
              <a:t>Innovations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</a:t>
            </a:r>
            <a:r>
              <a:rPr lang="de-DE" err="1"/>
              <a:t>another</a:t>
            </a:r>
            <a:r>
              <a:rPr lang="de-DE"/>
              <a:t> </a:t>
            </a:r>
            <a:r>
              <a:rPr lang="de-DE" err="1"/>
              <a:t>aspect</a:t>
            </a:r>
            <a:r>
              <a:rPr lang="de-DE"/>
              <a:t> </a:t>
            </a:r>
            <a:r>
              <a:rPr lang="de-DE" err="1"/>
              <a:t>that</a:t>
            </a:r>
            <a:r>
              <a:rPr lang="de-DE"/>
              <a:t> was </a:t>
            </a:r>
            <a:r>
              <a:rPr lang="de-DE" err="1"/>
              <a:t>obvious</a:t>
            </a:r>
            <a:r>
              <a:rPr lang="de-DE"/>
              <a:t> in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reports</a:t>
            </a:r>
            <a:r>
              <a:rPr lang="de-DE"/>
              <a:t>. Topics </a:t>
            </a:r>
            <a:r>
              <a:rPr lang="de-DE" err="1"/>
              <a:t>of</a:t>
            </a:r>
            <a:r>
              <a:rPr lang="de-DE"/>
              <a:t> SIGs </a:t>
            </a:r>
            <a:r>
              <a:rPr lang="de-DE" err="1"/>
              <a:t>are</a:t>
            </a:r>
            <a:r>
              <a:rPr lang="de-DE"/>
              <a:t> </a:t>
            </a:r>
            <a:r>
              <a:rPr lang="de-DE" err="1"/>
              <a:t>timely</a:t>
            </a:r>
            <a:r>
              <a:rPr lang="de-DE"/>
              <a:t> and </a:t>
            </a:r>
            <a:r>
              <a:rPr lang="de-DE" err="1"/>
              <a:t>have</a:t>
            </a:r>
            <a:r>
              <a:rPr lang="de-DE"/>
              <a:t> innovative </a:t>
            </a:r>
            <a:r>
              <a:rPr lang="de-DE" err="1"/>
              <a:t>edges</a:t>
            </a:r>
            <a:r>
              <a:rPr lang="de-DE"/>
              <a:t>, e.g. AI-</a:t>
            </a:r>
            <a:r>
              <a:rPr lang="de-DE" err="1"/>
              <a:t>related</a:t>
            </a:r>
            <a:r>
              <a:rPr lang="de-DE"/>
              <a:t> </a:t>
            </a:r>
            <a:r>
              <a:rPr lang="de-DE" err="1"/>
              <a:t>or</a:t>
            </a:r>
            <a:r>
              <a:rPr lang="de-DE"/>
              <a:t> EDI-</a:t>
            </a:r>
            <a:r>
              <a:rPr lang="de-DE" err="1"/>
              <a:t>related</a:t>
            </a:r>
            <a:r>
              <a:rPr lang="de-DE"/>
              <a:t> </a:t>
            </a:r>
            <a:r>
              <a:rPr lang="de-DE" err="1"/>
              <a:t>topics</a:t>
            </a:r>
            <a:r>
              <a:rPr lang="de-DE"/>
              <a:t> </a:t>
            </a:r>
            <a:r>
              <a:rPr lang="de-DE" err="1"/>
              <a:t>across</a:t>
            </a:r>
            <a:r>
              <a:rPr lang="de-DE"/>
              <a:t> SIGs, </a:t>
            </a:r>
            <a:r>
              <a:rPr lang="de-DE" err="1"/>
              <a:t>with</a:t>
            </a:r>
            <a:r>
              <a:rPr lang="de-DE"/>
              <a:t> </a:t>
            </a:r>
            <a:r>
              <a:rPr lang="de-DE" err="1"/>
              <a:t>important</a:t>
            </a:r>
            <a:r>
              <a:rPr lang="de-DE"/>
              <a:t> </a:t>
            </a:r>
            <a:r>
              <a:rPr lang="de-DE" err="1"/>
              <a:t>research</a:t>
            </a:r>
            <a:r>
              <a:rPr lang="de-DE"/>
              <a:t> </a:t>
            </a:r>
            <a:r>
              <a:rPr lang="de-DE" err="1"/>
              <a:t>contributions</a:t>
            </a:r>
            <a:r>
              <a:rPr lang="de-DE"/>
              <a:t> </a:t>
            </a:r>
            <a:r>
              <a:rPr lang="de-DE" err="1"/>
              <a:t>being</a:t>
            </a:r>
            <a:r>
              <a:rPr lang="de-DE"/>
              <a:t> </a:t>
            </a:r>
            <a:r>
              <a:rPr lang="de-DE" err="1"/>
              <a:t>made</a:t>
            </a:r>
            <a:r>
              <a:rPr lang="de-DE"/>
              <a:t> </a:t>
            </a:r>
            <a:r>
              <a:rPr lang="de-DE" err="1"/>
              <a:t>that</a:t>
            </a:r>
            <a:r>
              <a:rPr lang="de-DE"/>
              <a:t> </a:t>
            </a:r>
            <a:r>
              <a:rPr lang="de-DE" err="1"/>
              <a:t>range</a:t>
            </a:r>
            <a:r>
              <a:rPr lang="de-DE"/>
              <a:t> </a:t>
            </a:r>
            <a:r>
              <a:rPr lang="de-DE" err="1"/>
              <a:t>from</a:t>
            </a:r>
            <a:r>
              <a:rPr lang="de-DE"/>
              <a:t> alternative </a:t>
            </a:r>
            <a:r>
              <a:rPr lang="de-DE" err="1"/>
              <a:t>assessment</a:t>
            </a:r>
            <a:r>
              <a:rPr lang="de-DE"/>
              <a:t> </a:t>
            </a:r>
            <a:r>
              <a:rPr lang="de-DE" err="1"/>
              <a:t>frameworks</a:t>
            </a:r>
            <a:r>
              <a:rPr lang="de-DE"/>
              <a:t>, item </a:t>
            </a:r>
            <a:r>
              <a:rPr lang="de-DE" err="1"/>
              <a:t>generation</a:t>
            </a:r>
            <a:r>
              <a:rPr lang="de-DE"/>
              <a:t> </a:t>
            </a:r>
            <a:r>
              <a:rPr lang="de-DE" err="1"/>
              <a:t>with</a:t>
            </a:r>
            <a:r>
              <a:rPr lang="de-DE"/>
              <a:t> AI, CEFR-</a:t>
            </a:r>
            <a:r>
              <a:rPr lang="de-DE" err="1"/>
              <a:t>aligned</a:t>
            </a:r>
            <a:r>
              <a:rPr lang="de-DE"/>
              <a:t> </a:t>
            </a:r>
            <a:r>
              <a:rPr lang="de-DE" err="1"/>
              <a:t>sign</a:t>
            </a:r>
            <a:r>
              <a:rPr lang="de-DE"/>
              <a:t> </a:t>
            </a:r>
            <a:r>
              <a:rPr lang="de-DE" err="1"/>
              <a:t>language</a:t>
            </a:r>
            <a:r>
              <a:rPr lang="de-DE"/>
              <a:t> </a:t>
            </a:r>
            <a:r>
              <a:rPr lang="de-DE" err="1"/>
              <a:t>tests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DIF in </a:t>
            </a:r>
            <a:r>
              <a:rPr lang="de-DE" err="1"/>
              <a:t>placement</a:t>
            </a:r>
            <a:r>
              <a:rPr lang="de-DE"/>
              <a:t> and </a:t>
            </a:r>
            <a:r>
              <a:rPr lang="de-DE" err="1"/>
              <a:t>certification</a:t>
            </a:r>
            <a:r>
              <a:rPr lang="de-DE"/>
              <a:t> </a:t>
            </a:r>
            <a:r>
              <a:rPr lang="de-DE" err="1"/>
              <a:t>tests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migrants</a:t>
            </a:r>
            <a:r>
              <a:rPr lang="de-DE"/>
              <a:t>, </a:t>
            </a:r>
            <a:r>
              <a:rPr lang="de-DE" err="1"/>
              <a:t>among</a:t>
            </a:r>
            <a:r>
              <a:rPr lang="de-DE"/>
              <a:t> </a:t>
            </a:r>
            <a:r>
              <a:rPr lang="de-DE" err="1"/>
              <a:t>many</a:t>
            </a:r>
            <a:r>
              <a:rPr lang="de-DE"/>
              <a:t> </a:t>
            </a:r>
            <a:r>
              <a:rPr lang="de-DE" err="1"/>
              <a:t>others</a:t>
            </a:r>
            <a:r>
              <a:rPr lang="de-DE"/>
              <a:t>. </a:t>
            </a:r>
          </a:p>
          <a:p>
            <a:endParaRPr lang="de-DE"/>
          </a:p>
          <a:p>
            <a:r>
              <a:rPr lang="de-DE" err="1"/>
              <a:t>Inclusion</a:t>
            </a:r>
            <a:r>
              <a:rPr lang="de-DE"/>
              <a:t>: </a:t>
            </a:r>
            <a:r>
              <a:rPr lang="de-DE" err="1"/>
              <a:t>is</a:t>
            </a:r>
            <a:r>
              <a:rPr lang="de-DE"/>
              <a:t> an </a:t>
            </a:r>
            <a:r>
              <a:rPr lang="de-DE" err="1"/>
              <a:t>objective</a:t>
            </a:r>
            <a:r>
              <a:rPr lang="de-DE"/>
              <a:t> </a:t>
            </a:r>
            <a:r>
              <a:rPr lang="de-DE" err="1"/>
              <a:t>that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</a:t>
            </a:r>
            <a:r>
              <a:rPr lang="de-DE" err="1"/>
              <a:t>close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EALTA‘s</a:t>
            </a:r>
            <a:r>
              <a:rPr lang="de-DE"/>
              <a:t> </a:t>
            </a:r>
            <a:r>
              <a:rPr lang="de-DE" err="1"/>
              <a:t>mission</a:t>
            </a:r>
            <a:r>
              <a:rPr lang="de-DE"/>
              <a:t>, and </a:t>
            </a:r>
            <a:r>
              <a:rPr lang="de-DE" err="1"/>
              <a:t>it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</a:t>
            </a:r>
            <a:r>
              <a:rPr lang="de-DE" err="1"/>
              <a:t>reflected</a:t>
            </a:r>
            <a:r>
              <a:rPr lang="de-DE"/>
              <a:t> in </a:t>
            </a:r>
            <a:r>
              <a:rPr lang="de-DE" err="1"/>
              <a:t>the</a:t>
            </a:r>
            <a:r>
              <a:rPr lang="de-DE"/>
              <a:t> SIG </a:t>
            </a:r>
            <a:r>
              <a:rPr lang="de-DE" err="1"/>
              <a:t>activities</a:t>
            </a:r>
            <a:r>
              <a:rPr lang="de-DE"/>
              <a:t>.  Inclusive </a:t>
            </a:r>
            <a:r>
              <a:rPr lang="de-DE" err="1"/>
              <a:t>activities</a:t>
            </a:r>
            <a:r>
              <a:rPr lang="de-DE"/>
              <a:t> </a:t>
            </a:r>
            <a:r>
              <a:rPr lang="de-DE" err="1"/>
              <a:t>concern</a:t>
            </a:r>
            <a:r>
              <a:rPr lang="de-DE"/>
              <a:t> e.g. </a:t>
            </a:r>
            <a:r>
              <a:rPr lang="de-DE" err="1"/>
              <a:t>members</a:t>
            </a:r>
            <a:r>
              <a:rPr lang="de-DE"/>
              <a:t> </a:t>
            </a:r>
            <a:r>
              <a:rPr lang="de-DE" err="1"/>
              <a:t>who</a:t>
            </a:r>
            <a:r>
              <a:rPr lang="de-DE"/>
              <a:t> </a:t>
            </a:r>
            <a:r>
              <a:rPr lang="de-DE" err="1"/>
              <a:t>are</a:t>
            </a:r>
            <a:r>
              <a:rPr lang="de-DE"/>
              <a:t> not </a:t>
            </a:r>
            <a:r>
              <a:rPr lang="de-DE" err="1"/>
              <a:t>able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attend</a:t>
            </a:r>
            <a:r>
              <a:rPr lang="de-DE"/>
              <a:t> in-person </a:t>
            </a:r>
            <a:r>
              <a:rPr lang="de-DE" err="1"/>
              <a:t>events</a:t>
            </a:r>
            <a:r>
              <a:rPr lang="de-DE"/>
              <a:t> </a:t>
            </a:r>
            <a:r>
              <a:rPr lang="de-DE" err="1"/>
              <a:t>by</a:t>
            </a:r>
            <a:r>
              <a:rPr lang="de-DE"/>
              <a:t> </a:t>
            </a:r>
            <a:r>
              <a:rPr lang="de-DE" err="1"/>
              <a:t>launching</a:t>
            </a:r>
            <a:r>
              <a:rPr lang="de-DE"/>
              <a:t> online </a:t>
            </a:r>
            <a:r>
              <a:rPr lang="de-DE" err="1"/>
              <a:t>events</a:t>
            </a:r>
            <a:r>
              <a:rPr lang="de-DE"/>
              <a:t> (AI, SIG4SIGN, MLA), SIG4SIGN online </a:t>
            </a:r>
            <a:r>
              <a:rPr lang="de-DE" err="1"/>
              <a:t>events</a:t>
            </a:r>
            <a:r>
              <a:rPr lang="de-DE"/>
              <a:t> </a:t>
            </a:r>
            <a:r>
              <a:rPr lang="de-DE" err="1"/>
              <a:t>are</a:t>
            </a:r>
            <a:r>
              <a:rPr lang="de-DE"/>
              <a:t> </a:t>
            </a:r>
            <a:r>
              <a:rPr lang="de-DE" err="1"/>
              <a:t>interpreted</a:t>
            </a:r>
            <a:r>
              <a:rPr lang="de-DE"/>
              <a:t> </a:t>
            </a:r>
            <a:r>
              <a:rPr lang="de-DE" err="1"/>
              <a:t>from</a:t>
            </a:r>
            <a:r>
              <a:rPr lang="de-DE"/>
              <a:t>/</a:t>
            </a:r>
            <a:r>
              <a:rPr lang="de-DE" err="1"/>
              <a:t>to</a:t>
            </a:r>
            <a:r>
              <a:rPr lang="de-DE"/>
              <a:t> International </a:t>
            </a:r>
            <a:r>
              <a:rPr lang="de-DE" err="1"/>
              <a:t>Sign</a:t>
            </a:r>
            <a:r>
              <a:rPr lang="de-DE"/>
              <a:t> /English and </a:t>
            </a:r>
            <a:r>
              <a:rPr lang="de-DE" err="1"/>
              <a:t>thus</a:t>
            </a:r>
            <a:r>
              <a:rPr lang="de-DE"/>
              <a:t> </a:t>
            </a:r>
            <a:r>
              <a:rPr lang="de-DE" err="1"/>
              <a:t>are</a:t>
            </a:r>
            <a:r>
              <a:rPr lang="de-DE"/>
              <a:t> </a:t>
            </a:r>
            <a:r>
              <a:rPr lang="de-DE" err="1"/>
              <a:t>accessible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deaf</a:t>
            </a:r>
            <a:r>
              <a:rPr lang="de-DE"/>
              <a:t> </a:t>
            </a:r>
            <a:r>
              <a:rPr lang="de-DE" err="1"/>
              <a:t>researchers</a:t>
            </a:r>
            <a:r>
              <a:rPr lang="de-DE"/>
              <a:t> and </a:t>
            </a:r>
            <a:r>
              <a:rPr lang="de-DE" err="1"/>
              <a:t>practitioners</a:t>
            </a:r>
            <a:r>
              <a:rPr lang="de-DE"/>
              <a:t> </a:t>
            </a:r>
          </a:p>
          <a:p>
            <a:endParaRPr lang="de-DE"/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de-DE"/>
              <a:t>All </a:t>
            </a:r>
            <a:r>
              <a:rPr lang="de-DE" err="1"/>
              <a:t>these</a:t>
            </a:r>
            <a:r>
              <a:rPr lang="de-DE"/>
              <a:t> </a:t>
            </a:r>
            <a:r>
              <a:rPr lang="de-DE" err="1"/>
              <a:t>activities</a:t>
            </a:r>
            <a:r>
              <a:rPr lang="de-DE"/>
              <a:t> </a:t>
            </a:r>
            <a:r>
              <a:rPr lang="de-DE" err="1"/>
              <a:t>help</a:t>
            </a:r>
            <a:r>
              <a:rPr lang="de-DE"/>
              <a:t> promote </a:t>
            </a:r>
            <a:r>
              <a:rPr lang="de-DE" err="1"/>
              <a:t>EALTA‘s</a:t>
            </a:r>
            <a:r>
              <a:rPr lang="de-DE"/>
              <a:t> </a:t>
            </a:r>
            <a:r>
              <a:rPr lang="de-DE" err="1"/>
              <a:t>mission</a:t>
            </a:r>
            <a:r>
              <a:rPr lang="de-DE"/>
              <a:t>. This </a:t>
            </a:r>
            <a:r>
              <a:rPr lang="de-DE" err="1"/>
              <a:t>happens</a:t>
            </a:r>
            <a:r>
              <a:rPr lang="de-DE"/>
              <a:t> in a </a:t>
            </a:r>
            <a:r>
              <a:rPr lang="de-DE" err="1"/>
              <a:t>variety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formats</a:t>
            </a:r>
            <a:r>
              <a:rPr lang="de-DE"/>
              <a:t>, </a:t>
            </a:r>
            <a:r>
              <a:rPr lang="de-DE" err="1"/>
              <a:t>namely</a:t>
            </a:r>
            <a:r>
              <a:rPr lang="de-DE"/>
              <a:t> </a:t>
            </a:r>
            <a:r>
              <a:rPr lang="de-DE" err="1"/>
              <a:t>webinars</a:t>
            </a:r>
            <a:r>
              <a:rPr lang="de-DE"/>
              <a:t>, online </a:t>
            </a:r>
            <a:r>
              <a:rPr lang="de-DE" err="1"/>
              <a:t>meetings</a:t>
            </a:r>
            <a:r>
              <a:rPr lang="de-DE"/>
              <a:t>, </a:t>
            </a:r>
            <a:r>
              <a:rPr lang="de-DE" err="1"/>
              <a:t>lightning</a:t>
            </a:r>
            <a:r>
              <a:rPr lang="de-DE"/>
              <a:t> </a:t>
            </a:r>
            <a:r>
              <a:rPr lang="de-DE" err="1"/>
              <a:t>talks</a:t>
            </a:r>
            <a:r>
              <a:rPr lang="de-DE"/>
              <a:t>, </a:t>
            </a:r>
            <a:r>
              <a:rPr lang="de-DE" err="1"/>
              <a:t>brown-bag</a:t>
            </a:r>
            <a:r>
              <a:rPr lang="de-DE"/>
              <a:t> </a:t>
            </a:r>
            <a:r>
              <a:rPr lang="de-DE" err="1"/>
              <a:t>sessions</a:t>
            </a:r>
            <a:r>
              <a:rPr lang="de-DE"/>
              <a:t>, </a:t>
            </a:r>
            <a:r>
              <a:rPr lang="de-DE" err="1"/>
              <a:t>exchange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best</a:t>
            </a:r>
            <a:r>
              <a:rPr lang="de-DE"/>
              <a:t> </a:t>
            </a:r>
            <a:r>
              <a:rPr lang="de-DE" err="1"/>
              <a:t>practice</a:t>
            </a:r>
            <a:r>
              <a:rPr lang="de-DE"/>
              <a:t> 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de-DE" err="1"/>
              <a:t>Thank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SIG </a:t>
            </a:r>
            <a:r>
              <a:rPr lang="de-DE" err="1"/>
              <a:t>convenors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making</a:t>
            </a:r>
            <a:r>
              <a:rPr lang="de-DE"/>
              <a:t> </a:t>
            </a:r>
            <a:r>
              <a:rPr lang="de-DE" err="1"/>
              <a:t>this</a:t>
            </a:r>
            <a:r>
              <a:rPr lang="de-DE"/>
              <a:t> possible! </a:t>
            </a:r>
          </a:p>
          <a:p>
            <a:endParaRPr lang="de-DE"/>
          </a:p>
          <a:p>
            <a:endParaRPr lang="de-DE"/>
          </a:p>
          <a:p>
            <a:endParaRPr lang="de-DE"/>
          </a:p>
          <a:p>
            <a:r>
              <a:rPr lang="de-DE"/>
              <a:t>Here </a:t>
            </a:r>
            <a:r>
              <a:rPr lang="de-DE" err="1"/>
              <a:t>are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major</a:t>
            </a:r>
            <a:r>
              <a:rPr lang="de-DE"/>
              <a:t> </a:t>
            </a:r>
            <a:r>
              <a:rPr lang="de-DE" err="1"/>
              <a:t>key</a:t>
            </a:r>
            <a:r>
              <a:rPr lang="de-DE"/>
              <a:t> </a:t>
            </a:r>
            <a:r>
              <a:rPr lang="de-DE" err="1"/>
              <a:t>points</a:t>
            </a:r>
            <a:r>
              <a:rPr lang="de-DE"/>
              <a:t>: </a:t>
            </a:r>
          </a:p>
          <a:p>
            <a:r>
              <a:rPr lang="de-DE"/>
              <a:t>1. </a:t>
            </a:r>
            <a:r>
              <a:rPr lang="de-DE" err="1"/>
              <a:t>Collaboration</a:t>
            </a:r>
            <a:r>
              <a:rPr lang="de-DE"/>
              <a:t> </a:t>
            </a:r>
            <a:r>
              <a:rPr lang="de-DE" err="1"/>
              <a:t>took</a:t>
            </a:r>
            <a:r>
              <a:rPr lang="de-DE"/>
              <a:t> </a:t>
            </a:r>
            <a:r>
              <a:rPr lang="de-DE" err="1"/>
              <a:t>place</a:t>
            </a:r>
            <a:r>
              <a:rPr lang="de-DE"/>
              <a:t> </a:t>
            </a:r>
            <a:r>
              <a:rPr lang="de-DE" err="1"/>
              <a:t>across</a:t>
            </a:r>
            <a:r>
              <a:rPr lang="de-DE"/>
              <a:t> SIGs (Writing/</a:t>
            </a:r>
            <a:r>
              <a:rPr lang="de-DE" err="1"/>
              <a:t>Languages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Academic </a:t>
            </a:r>
            <a:r>
              <a:rPr lang="de-DE" err="1"/>
              <a:t>Purposes</a:t>
            </a:r>
            <a:r>
              <a:rPr lang="de-DE"/>
              <a:t> /AI, MLA/CBLA)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65DC1-29D7-4D48-889D-00185C622DB1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7883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Associate members: slight decline, due to fluctuation and data cleaning (double entries deleted)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65DC1-29D7-4D48-889D-00185C622DB1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9959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65DC1-29D7-4D48-889D-00185C622DB1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7908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6555F-57A7-8D5C-200C-730F8F7A3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BDEF51-3FE6-04E8-D72B-C9A85295F9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28217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46D53-F18D-6B20-9C51-C8180C296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41AFB7-22B9-A3D1-2F35-E592257EAF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3ECDA-BB5D-D1EC-0DA9-06C4B700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4806-2D5F-9A46-B5F0-E0015554914A}" type="datetimeFigureOut">
              <a:rPr lang="en-GB" smtClean="0"/>
              <a:t>30/05/2025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ADDF6-9377-BC45-AE3B-C3C2C70F1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61884-E1B6-AC1B-EFDC-22C397762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0CFB6-A9C3-4A4C-BD51-0FA7377CBA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998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FA23BC-0BCD-906B-F264-99C15E4927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8EEB91-1F29-A2DC-3862-FFAB377BCA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091BF-7893-39B0-E5C0-E074F614F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4806-2D5F-9A46-B5F0-E0015554914A}" type="datetimeFigureOut">
              <a:rPr lang="en-GB" smtClean="0"/>
              <a:t>30/05/2025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DA415-3EBB-D83D-6BDB-3BE60A090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39DDF-9A1E-F4C4-408E-C7E96C432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0CFB6-A9C3-4A4C-BD51-0FA7377CBA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021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D8AF5-13CF-3883-813A-FAD4F1C02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1691A-2CE4-A661-3800-4C9DB9E28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B3B68-2C8A-466E-5DD5-830E06420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4806-2D5F-9A46-B5F0-E0015554914A}" type="datetimeFigureOut">
              <a:rPr lang="en-GB" smtClean="0"/>
              <a:t>30/05/2025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2AA04-679F-2E69-75CE-D09277DCC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EA54E-443B-BDC1-1E8B-5998B6323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0CFB6-A9C3-4A4C-BD51-0FA7377CBA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831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FF895-2218-D32E-234F-C6D333EB8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01973E-F18E-A3A1-1E6A-FCB8595A9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B416B-D614-AE20-122C-E4C58D5B8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4806-2D5F-9A46-B5F0-E0015554914A}" type="datetimeFigureOut">
              <a:rPr lang="en-GB" smtClean="0"/>
              <a:t>30/05/2025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355AB-4AF0-2FE6-C6A3-1A7EC35DA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98437-3A96-0FBC-299E-5D8812A8C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0CFB6-A9C3-4A4C-BD51-0FA7377CBA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826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01CDB-5961-03E8-7E7C-D9BAF8870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55333-343B-6FB5-5284-C0D1443B79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6C4D25-7372-360A-5909-5A3E11228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583B46-945D-6A92-3DD4-FA138DABD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4806-2D5F-9A46-B5F0-E0015554914A}" type="datetimeFigureOut">
              <a:rPr lang="en-GB" smtClean="0"/>
              <a:t>30/05/2025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5C8AD3-D6B0-0B36-7FC1-D857A0CE8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DD2466-54AD-6520-3C83-F0BD77035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0CFB6-A9C3-4A4C-BD51-0FA7377CBA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67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79873-17DA-262C-FF43-9633595BE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4A682-7726-C123-5FE6-481079942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DCB2D7-E860-9525-418A-FC3EAF06AB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4B8B78-E497-E66F-B1E0-6E4C804C5F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7D6F58-4620-0AA8-9B6D-AF14915395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34D5FF-AD28-C6BA-E22C-27225917A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4806-2D5F-9A46-B5F0-E0015554914A}" type="datetimeFigureOut">
              <a:rPr lang="en-GB" smtClean="0"/>
              <a:t>30/05/2025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B6BDDE-A0CB-D44A-C920-ED82F043F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EF8FD3-A5D6-2ABF-BE46-6DFC105AE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0CFB6-A9C3-4A4C-BD51-0FA7377CBA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901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D7493-F5A6-A638-9733-3E62CCB54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98AA01-F95A-BEF4-AA59-6A3A600D0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4806-2D5F-9A46-B5F0-E0015554914A}" type="datetimeFigureOut">
              <a:rPr lang="en-GB" smtClean="0"/>
              <a:t>30/05/2025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1DBED1-50B3-F06D-6CCB-79E00975C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93D440-AD95-6FCD-6D09-934327903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0CFB6-A9C3-4A4C-BD51-0FA7377CBA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396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C85D14-4EAA-A923-CC14-03A26A13A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4806-2D5F-9A46-B5F0-E0015554914A}" type="datetimeFigureOut">
              <a:rPr lang="en-GB" smtClean="0"/>
              <a:t>30/05/2025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D5CA9B-31F1-C4B2-7F7F-6171D80DF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B9B65-562F-47BF-EFFE-253E1D404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0CFB6-A9C3-4A4C-BD51-0FA7377CBA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611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475F0-3E59-0FD7-1C4E-ECA3899E5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42392-F4E5-691E-C08D-62870F970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EA00CD-0066-BEA3-05D7-45AB496BDC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6B242B-656A-F7AF-F908-40A482BB8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4806-2D5F-9A46-B5F0-E0015554914A}" type="datetimeFigureOut">
              <a:rPr lang="en-GB" smtClean="0"/>
              <a:t>30/05/2025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263D44-31E6-B944-F98C-912B2D03B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5C43EE-897F-946D-64B3-C10E690E3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0CFB6-A9C3-4A4C-BD51-0FA7377CBA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127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A4B96-8167-C69F-4F00-F9ABF11B0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04B592-0E8F-5CEE-2CE9-3763A409B8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79EC01-BEA3-3642-571E-106A3B84A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D03B1A-3019-6E52-7472-86F613527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4806-2D5F-9A46-B5F0-E0015554914A}" type="datetimeFigureOut">
              <a:rPr lang="en-GB" smtClean="0"/>
              <a:t>30/05/2025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265E6D-F59E-59C0-DB2E-8ABF1089F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E06E60-7B4E-CC61-C17F-3D1A7C5E1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0CFB6-A9C3-4A4C-BD51-0FA7377CBA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433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44B643-BBFF-96A2-4ABF-B6F7A8E53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5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822A0-EAB2-5C46-B91F-53E53F520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92251"/>
            <a:ext cx="10515600" cy="4884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58720-7083-7BFF-1A36-D9AE075562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914806-2D5F-9A46-B5F0-E0015554914A}" type="datetimeFigureOut">
              <a:rPr lang="en-GB" smtClean="0"/>
              <a:t>30/05/2025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14C41D-0168-52EA-CFBF-8AAA911851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F4A9A-2353-9068-D2CD-37D71586E5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40CFB6-A9C3-4A4C-BD51-0FA7377CBA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310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q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sv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"/>
          <p:cNvSpPr txBox="1">
            <a:spLocks noGrp="1"/>
          </p:cNvSpPr>
          <p:nvPr>
            <p:ph type="ctrTitle"/>
          </p:nvPr>
        </p:nvSpPr>
        <p:spPr>
          <a:xfrm>
            <a:off x="1992313" y="1905001"/>
            <a:ext cx="8062912" cy="202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</a:pPr>
            <a:br>
              <a:rPr lang="en-US" sz="4800">
                <a:solidFill>
                  <a:srgbClr val="0000BB"/>
                </a:solidFill>
              </a:rPr>
            </a:br>
            <a:r>
              <a:rPr lang="en-US" sz="4800">
                <a:solidFill>
                  <a:srgbClr val="0000BB"/>
                </a:solidFill>
              </a:rPr>
              <a:t>22nd Annual General Meeting 2025</a:t>
            </a:r>
            <a:endParaRPr sz="4800">
              <a:solidFill>
                <a:srgbClr val="0000BB"/>
              </a:solidFill>
            </a:endParaRPr>
          </a:p>
        </p:txBody>
      </p:sp>
      <p:sp>
        <p:nvSpPr>
          <p:cNvPr id="127" name="Google Shape;127;p1"/>
          <p:cNvSpPr txBox="1">
            <a:spLocks noGrp="1"/>
          </p:cNvSpPr>
          <p:nvPr>
            <p:ph type="subTitle" idx="1"/>
          </p:nvPr>
        </p:nvSpPr>
        <p:spPr>
          <a:xfrm>
            <a:off x="2279576" y="4495801"/>
            <a:ext cx="7632848" cy="151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600" err="1"/>
              <a:t>Pädagogische</a:t>
            </a:r>
            <a:r>
              <a:rPr lang="en-US" sz="2600"/>
              <a:t> Hochschule Salzburg</a:t>
            </a:r>
            <a:endParaRPr lang="es-ES" sz="2600">
              <a:ea typeface="Calibri"/>
              <a:cs typeface="Calibri"/>
            </a:endParaRPr>
          </a:p>
          <a:p>
            <a:pPr>
              <a:spcBef>
                <a:spcPts val="0"/>
              </a:spcBef>
            </a:pPr>
            <a:endParaRPr lang="en-US"/>
          </a:p>
          <a:p>
            <a:pPr>
              <a:spcBef>
                <a:spcPts val="0"/>
              </a:spcBef>
            </a:pPr>
            <a:r>
              <a:rPr lang="en-US"/>
              <a:t>Friday, 30 May, 15:30−17:00 CET</a:t>
            </a:r>
            <a:endParaRPr lang="es-ES">
              <a:ea typeface="Calibri"/>
              <a:cs typeface="Calibri"/>
            </a:endParaRPr>
          </a:p>
        </p:txBody>
      </p:sp>
      <p:sp>
        <p:nvSpPr>
          <p:cNvPr id="128" name="Google Shape;128;p1"/>
          <p:cNvSpPr/>
          <p:nvPr/>
        </p:nvSpPr>
        <p:spPr>
          <a:xfrm>
            <a:off x="10645776" y="5791201"/>
            <a:ext cx="98425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"/>
          <p:cNvSpPr/>
          <p:nvPr/>
        </p:nvSpPr>
        <p:spPr>
          <a:xfrm>
            <a:off x="6619875" y="5108576"/>
            <a:ext cx="18415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A8298AA-66D6-D567-F574-B1D07AB20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62" y="97972"/>
            <a:ext cx="4709584" cy="232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78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0C4D27-15E8-4662-B33B-799829490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SIG </a:t>
            </a:r>
            <a:r>
              <a:rPr lang="de-DE" err="1"/>
              <a:t>reports</a:t>
            </a:r>
            <a:r>
              <a:rPr lang="de-DE"/>
              <a:t> </a:t>
            </a:r>
            <a:r>
              <a:rPr lang="de-DE" err="1"/>
              <a:t>summary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1A59BF-FB3F-47BC-9522-8DB4BAA8E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677" y="1683020"/>
            <a:ext cx="10515600" cy="4884712"/>
          </a:xfrm>
        </p:spPr>
        <p:txBody>
          <a:bodyPr/>
          <a:lstStyle/>
          <a:p>
            <a:r>
              <a:rPr lang="de-DE"/>
              <a:t> </a:t>
            </a:r>
            <a:r>
              <a:rPr lang="de-DE" err="1"/>
              <a:t>Collaboration</a:t>
            </a:r>
            <a:r>
              <a:rPr lang="de-DE"/>
              <a:t>: </a:t>
            </a:r>
            <a:r>
              <a:rPr lang="de-DE" err="1"/>
              <a:t>across</a:t>
            </a:r>
            <a:r>
              <a:rPr lang="de-DE"/>
              <a:t> SIGs (</a:t>
            </a:r>
            <a:r>
              <a:rPr lang="de-DE" err="1"/>
              <a:t>joint</a:t>
            </a:r>
            <a:r>
              <a:rPr lang="de-DE"/>
              <a:t> SIG </a:t>
            </a:r>
            <a:r>
              <a:rPr lang="de-DE" err="1"/>
              <a:t>meetings</a:t>
            </a:r>
            <a:r>
              <a:rPr lang="de-DE"/>
              <a:t>), </a:t>
            </a:r>
            <a:r>
              <a:rPr lang="de-DE" err="1"/>
              <a:t>with</a:t>
            </a:r>
            <a:r>
              <a:rPr lang="de-DE"/>
              <a:t> </a:t>
            </a:r>
            <a:r>
              <a:rPr lang="de-DE" err="1"/>
              <a:t>organisations</a:t>
            </a:r>
            <a:r>
              <a:rPr lang="de-DE"/>
              <a:t> (Barcelona </a:t>
            </a:r>
            <a:r>
              <a:rPr lang="de-DE" err="1"/>
              <a:t>alignment</a:t>
            </a:r>
            <a:r>
              <a:rPr lang="de-DE"/>
              <a:t> </a:t>
            </a:r>
            <a:r>
              <a:rPr lang="de-DE" err="1"/>
              <a:t>conference</a:t>
            </a:r>
            <a:r>
              <a:rPr lang="de-DE"/>
              <a:t>) and </a:t>
            </a:r>
            <a:r>
              <a:rPr lang="de-DE" err="1"/>
              <a:t>individuals</a:t>
            </a:r>
            <a:r>
              <a:rPr lang="de-DE"/>
              <a:t> </a:t>
            </a:r>
          </a:p>
          <a:p>
            <a:r>
              <a:rPr lang="de-DE"/>
              <a:t> Innovation: in </a:t>
            </a:r>
            <a:r>
              <a:rPr lang="de-DE" err="1"/>
              <a:t>terms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topics</a:t>
            </a:r>
            <a:r>
              <a:rPr lang="de-DE"/>
              <a:t> (AI-</a:t>
            </a:r>
            <a:r>
              <a:rPr lang="de-DE" err="1"/>
              <a:t>related</a:t>
            </a:r>
            <a:r>
              <a:rPr lang="de-DE"/>
              <a:t>, EDI-</a:t>
            </a:r>
            <a:r>
              <a:rPr lang="de-DE" err="1"/>
              <a:t>related</a:t>
            </a:r>
            <a:r>
              <a:rPr lang="de-DE"/>
              <a:t> in </a:t>
            </a:r>
            <a:r>
              <a:rPr lang="de-DE" err="1"/>
              <a:t>various</a:t>
            </a:r>
            <a:r>
              <a:rPr lang="de-DE"/>
              <a:t> SIGs), </a:t>
            </a:r>
            <a:r>
              <a:rPr lang="de-DE" err="1"/>
              <a:t>important</a:t>
            </a:r>
            <a:r>
              <a:rPr lang="de-DE"/>
              <a:t> </a:t>
            </a:r>
            <a:r>
              <a:rPr lang="de-DE" err="1"/>
              <a:t>research</a:t>
            </a:r>
            <a:r>
              <a:rPr lang="de-DE"/>
              <a:t> </a:t>
            </a:r>
            <a:r>
              <a:rPr lang="de-DE" err="1"/>
              <a:t>contributions</a:t>
            </a:r>
            <a:r>
              <a:rPr lang="de-DE"/>
              <a:t> </a:t>
            </a:r>
            <a:r>
              <a:rPr lang="de-DE" err="1"/>
              <a:t>across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board</a:t>
            </a:r>
            <a:r>
              <a:rPr lang="de-DE"/>
              <a:t> </a:t>
            </a:r>
          </a:p>
          <a:p>
            <a:r>
              <a:rPr lang="de-DE"/>
              <a:t> </a:t>
            </a:r>
            <a:r>
              <a:rPr lang="de-DE" err="1"/>
              <a:t>Inclusion</a:t>
            </a:r>
            <a:r>
              <a:rPr lang="de-DE"/>
              <a:t>: on </a:t>
            </a:r>
            <a:r>
              <a:rPr lang="de-DE" err="1"/>
              <a:t>various</a:t>
            </a:r>
            <a:r>
              <a:rPr lang="de-DE"/>
              <a:t> </a:t>
            </a:r>
            <a:r>
              <a:rPr lang="de-DE" err="1"/>
              <a:t>levels</a:t>
            </a:r>
            <a:r>
              <a:rPr lang="de-DE"/>
              <a:t> </a:t>
            </a:r>
            <a:r>
              <a:rPr lang="de-DE" err="1"/>
              <a:t>pertaining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accessibility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events</a:t>
            </a:r>
            <a:r>
              <a:rPr lang="de-DE"/>
              <a:t>, </a:t>
            </a:r>
            <a:r>
              <a:rPr lang="de-DE" err="1"/>
              <a:t>expertise</a:t>
            </a:r>
            <a:r>
              <a:rPr lang="de-DE"/>
              <a:t> and professional </a:t>
            </a:r>
            <a:r>
              <a:rPr lang="de-DE" err="1"/>
              <a:t>development</a:t>
            </a:r>
            <a:r>
              <a:rPr lang="de-DE"/>
              <a:t>  </a:t>
            </a:r>
          </a:p>
          <a:p>
            <a:r>
              <a:rPr lang="de-DE"/>
              <a:t> Variety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formats</a:t>
            </a:r>
            <a:r>
              <a:rPr lang="de-DE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/>
              <a:t> </a:t>
            </a:r>
            <a:r>
              <a:rPr lang="de-DE" err="1"/>
              <a:t>help</a:t>
            </a:r>
            <a:r>
              <a:rPr lang="de-DE"/>
              <a:t> promote </a:t>
            </a:r>
            <a:r>
              <a:rPr lang="de-DE" err="1"/>
              <a:t>EALTA‘s</a:t>
            </a:r>
            <a:r>
              <a:rPr lang="de-DE"/>
              <a:t> </a:t>
            </a:r>
            <a:r>
              <a:rPr lang="de-DE" err="1"/>
              <a:t>mission</a:t>
            </a:r>
            <a:endParaRPr lang="de-DE"/>
          </a:p>
          <a:p>
            <a:pPr>
              <a:buFont typeface="Wingdings" panose="05000000000000000000" pitchFamily="2" charset="2"/>
              <a:buChar char="Ø"/>
            </a:pPr>
            <a:r>
              <a:rPr lang="de-DE" err="1"/>
              <a:t>Thank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SIG </a:t>
            </a:r>
            <a:r>
              <a:rPr lang="de-DE" err="1"/>
              <a:t>convenors</a:t>
            </a:r>
            <a:r>
              <a:rPr lang="de-DE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2162128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47560-C30F-4995-8D0F-ACC72DCE1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CC8C7E-D8F6-2A33-810E-704DD07F8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4A66AC"/>
                </a:solidFill>
                <a:ea typeface="Calibri"/>
                <a:cs typeface="Calibri"/>
              </a:rPr>
              <a:t>SIG space on the website</a:t>
            </a:r>
            <a:endParaRPr lang="de-DE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D44C62-4478-5AE5-8110-8D8DC2976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268" y="1538473"/>
            <a:ext cx="8280442" cy="4042294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4000">
              <a:solidFill>
                <a:srgbClr val="4A66AC"/>
              </a:solidFill>
              <a:ea typeface="Calibri"/>
              <a:cs typeface="Calibri"/>
            </a:endParaRPr>
          </a:p>
          <a:p>
            <a:r>
              <a:rPr lang="de-DE">
                <a:ea typeface="Calibri"/>
                <a:cs typeface="Calibri"/>
              </a:rPr>
              <a:t>Goal: </a:t>
            </a:r>
            <a:r>
              <a:rPr lang="de-DE" err="1">
                <a:ea typeface="Calibri"/>
                <a:cs typeface="Calibri"/>
              </a:rPr>
              <a:t>to</a:t>
            </a:r>
            <a:r>
              <a:rPr lang="de-DE">
                <a:ea typeface="Calibri"/>
                <a:cs typeface="Calibri"/>
              </a:rPr>
              <a:t> </a:t>
            </a:r>
            <a:r>
              <a:rPr lang="de-DE" err="1">
                <a:ea typeface="Calibri"/>
                <a:cs typeface="Calibri"/>
              </a:rPr>
              <a:t>concentrate</a:t>
            </a:r>
            <a:r>
              <a:rPr lang="de-DE">
                <a:ea typeface="Calibri"/>
                <a:cs typeface="Calibri"/>
              </a:rPr>
              <a:t> SIG </a:t>
            </a:r>
            <a:r>
              <a:rPr lang="de-DE" err="1">
                <a:ea typeface="Calibri"/>
                <a:cs typeface="Calibri"/>
              </a:rPr>
              <a:t>information</a:t>
            </a:r>
            <a:r>
              <a:rPr lang="de-DE">
                <a:ea typeface="Calibri"/>
                <a:cs typeface="Calibri"/>
              </a:rPr>
              <a:t> and </a:t>
            </a:r>
            <a:r>
              <a:rPr lang="de-DE" err="1">
                <a:ea typeface="Calibri"/>
                <a:cs typeface="Calibri"/>
              </a:rPr>
              <a:t>activities</a:t>
            </a:r>
            <a:r>
              <a:rPr lang="de-DE">
                <a:ea typeface="Calibri"/>
                <a:cs typeface="Calibri"/>
              </a:rPr>
              <a:t> </a:t>
            </a:r>
            <a:r>
              <a:rPr lang="de-DE" err="1">
                <a:ea typeface="Calibri"/>
                <a:cs typeface="Calibri"/>
              </a:rPr>
              <a:t>within</a:t>
            </a:r>
            <a:r>
              <a:rPr lang="de-DE">
                <a:ea typeface="Calibri"/>
                <a:cs typeface="Calibri"/>
              </a:rPr>
              <a:t> EALTA </a:t>
            </a:r>
            <a:r>
              <a:rPr lang="de-DE" err="1">
                <a:ea typeface="Calibri"/>
                <a:cs typeface="Calibri"/>
              </a:rPr>
              <a:t>website</a:t>
            </a:r>
            <a:endParaRPr lang="de-DE">
              <a:ea typeface="Calibri"/>
              <a:cs typeface="Calibri"/>
            </a:endParaRPr>
          </a:p>
          <a:p>
            <a:pPr lvl="1">
              <a:buFont typeface="Courier New" pitchFamily="2" charset="2"/>
              <a:buChar char="o"/>
            </a:pPr>
            <a:r>
              <a:rPr lang="de-DE">
                <a:ea typeface="Calibri"/>
                <a:cs typeface="Calibri"/>
              </a:rPr>
              <a:t>SIGs </a:t>
            </a:r>
            <a:r>
              <a:rPr lang="de-DE" err="1">
                <a:ea typeface="Calibri"/>
                <a:cs typeface="Calibri"/>
              </a:rPr>
              <a:t>provided</a:t>
            </a:r>
            <a:r>
              <a:rPr lang="de-DE">
                <a:ea typeface="Calibri"/>
                <a:cs typeface="Calibri"/>
              </a:rPr>
              <a:t> </a:t>
            </a:r>
            <a:r>
              <a:rPr lang="de-DE" err="1">
                <a:ea typeface="Calibri"/>
                <a:cs typeface="Calibri"/>
              </a:rPr>
              <a:t>with</a:t>
            </a:r>
            <a:r>
              <a:rPr lang="de-DE">
                <a:ea typeface="Calibri"/>
                <a:cs typeface="Calibri"/>
              </a:rPr>
              <a:t> </a:t>
            </a:r>
            <a:r>
              <a:rPr lang="de-DE" err="1">
                <a:ea typeface="Calibri"/>
                <a:cs typeface="Calibri"/>
              </a:rPr>
              <a:t>login</a:t>
            </a:r>
            <a:r>
              <a:rPr lang="de-DE">
                <a:ea typeface="Calibri"/>
                <a:cs typeface="Calibri"/>
              </a:rPr>
              <a:t> </a:t>
            </a:r>
            <a:r>
              <a:rPr lang="de-DE" err="1">
                <a:ea typeface="Calibri"/>
                <a:cs typeface="Calibri"/>
              </a:rPr>
              <a:t>details</a:t>
            </a:r>
            <a:r>
              <a:rPr lang="de-DE">
                <a:ea typeface="Calibri"/>
                <a:cs typeface="Calibri"/>
              </a:rPr>
              <a:t> and </a:t>
            </a:r>
            <a:r>
              <a:rPr lang="de-DE" err="1">
                <a:ea typeface="Calibri"/>
                <a:cs typeface="Calibri"/>
              </a:rPr>
              <a:t>instructions</a:t>
            </a:r>
          </a:p>
          <a:p>
            <a:pPr lvl="1">
              <a:buFont typeface="Courier New" pitchFamily="2" charset="2"/>
              <a:buChar char="o"/>
            </a:pPr>
            <a:r>
              <a:rPr lang="de-DE">
                <a:ea typeface="Calibri"/>
                <a:cs typeface="Calibri"/>
              </a:rPr>
              <a:t>Can </a:t>
            </a:r>
            <a:r>
              <a:rPr lang="de-DE" err="1">
                <a:ea typeface="Calibri"/>
                <a:cs typeface="Calibri"/>
              </a:rPr>
              <a:t>create</a:t>
            </a:r>
            <a:r>
              <a:rPr lang="de-DE">
                <a:ea typeface="Calibri"/>
                <a:cs typeface="Calibri"/>
              </a:rPr>
              <a:t>, manage and update </a:t>
            </a:r>
            <a:r>
              <a:rPr lang="de-DE" err="1">
                <a:ea typeface="Calibri"/>
                <a:cs typeface="Calibri"/>
              </a:rPr>
              <a:t>their</a:t>
            </a:r>
            <a:r>
              <a:rPr lang="de-DE">
                <a:ea typeface="Calibri"/>
                <a:cs typeface="Calibri"/>
              </a:rPr>
              <a:t> own </a:t>
            </a:r>
            <a:r>
              <a:rPr lang="de-DE" err="1">
                <a:ea typeface="Calibri"/>
                <a:cs typeface="Calibri"/>
              </a:rPr>
              <a:t>content</a:t>
            </a:r>
            <a:endParaRPr lang="de-DE">
              <a:ea typeface="Calibri"/>
              <a:cs typeface="Calibri"/>
            </a:endParaRPr>
          </a:p>
          <a:p>
            <a:pPr marL="457200" lvl="1" indent="0">
              <a:buNone/>
            </a:pPr>
            <a:r>
              <a:rPr lang="de-DE">
                <a:ea typeface="Calibri"/>
                <a:cs typeface="Calibri"/>
              </a:rPr>
              <a:t>BUT</a:t>
            </a:r>
          </a:p>
          <a:p>
            <a:pPr lvl="1">
              <a:buFont typeface="Courier New" pitchFamily="2" charset="2"/>
              <a:buChar char="o"/>
            </a:pPr>
            <a:r>
              <a:rPr lang="de-DE">
                <a:ea typeface="Calibri"/>
                <a:cs typeface="Calibri"/>
              </a:rPr>
              <a:t>Not </a:t>
            </a:r>
            <a:r>
              <a:rPr lang="de-DE" err="1">
                <a:ea typeface="Calibri"/>
                <a:cs typeface="Calibri"/>
              </a:rPr>
              <a:t>used</a:t>
            </a:r>
            <a:r>
              <a:rPr lang="cs-CZ">
                <a:ea typeface="Calibri"/>
                <a:cs typeface="Calibri"/>
              </a:rPr>
              <a:t> as </a:t>
            </a:r>
            <a:r>
              <a:rPr lang="cs-CZ" err="1">
                <a:ea typeface="Calibri"/>
                <a:cs typeface="Calibri"/>
              </a:rPr>
              <a:t>expected</a:t>
            </a:r>
            <a:endParaRPr lang="cs-CZ">
              <a:ea typeface="Calibri"/>
              <a:cs typeface="Calibri"/>
            </a:endParaRPr>
          </a:p>
          <a:p>
            <a:pPr lvl="2">
              <a:buFont typeface="Courier New" pitchFamily="2" charset="2"/>
              <a:buChar char="o"/>
            </a:pPr>
            <a:r>
              <a:rPr lang="cs-CZ" err="1">
                <a:ea typeface="Calibri"/>
                <a:cs typeface="Calibri"/>
              </a:rPr>
              <a:t>Some</a:t>
            </a:r>
            <a:r>
              <a:rPr lang="cs-CZ">
                <a:ea typeface="Calibri"/>
                <a:cs typeface="Calibri"/>
              </a:rPr>
              <a:t> </a:t>
            </a:r>
            <a:r>
              <a:rPr lang="cs-CZ" err="1">
                <a:ea typeface="Calibri"/>
                <a:cs typeface="Calibri"/>
              </a:rPr>
              <a:t>SIGs</a:t>
            </a:r>
            <a:r>
              <a:rPr lang="cs-CZ">
                <a:ea typeface="Calibri"/>
                <a:cs typeface="Calibri"/>
              </a:rPr>
              <a:t> – </a:t>
            </a:r>
            <a:r>
              <a:rPr lang="cs-CZ" err="1">
                <a:ea typeface="Calibri"/>
                <a:cs typeface="Calibri"/>
              </a:rPr>
              <a:t>subtabs</a:t>
            </a:r>
            <a:r>
              <a:rPr lang="cs-CZ">
                <a:ea typeface="Calibri"/>
                <a:cs typeface="Calibri"/>
              </a:rPr>
              <a:t>?</a:t>
            </a:r>
            <a:endParaRPr lang="de-DE" err="1">
              <a:ea typeface="Calibri"/>
              <a:cs typeface="Calibri"/>
            </a:endParaRPr>
          </a:p>
          <a:p>
            <a:pPr marL="457200" lvl="1" indent="0">
              <a:buNone/>
            </a:pPr>
            <a:endParaRPr lang="de-DE">
              <a:ea typeface="Calibri"/>
              <a:cs typeface="Calibri"/>
            </a:endParaRPr>
          </a:p>
          <a:p>
            <a:endParaRPr lang="de-DE">
              <a:ea typeface="+mn-lt"/>
              <a:cs typeface="+mn-lt"/>
            </a:endParaRPr>
          </a:p>
          <a:p>
            <a:pPr lvl="1">
              <a:buFont typeface="Courier New" pitchFamily="2" charset="2"/>
              <a:buChar char="o"/>
            </a:pPr>
            <a:endParaRPr lang="de-DE">
              <a:ea typeface="+mn-lt"/>
              <a:cs typeface="+mn-lt"/>
            </a:endParaRPr>
          </a:p>
          <a:p>
            <a:pPr marL="0" indent="0">
              <a:buNone/>
            </a:pPr>
            <a:endParaRPr lang="de-DE">
              <a:ea typeface="Calibri"/>
              <a:cs typeface="Calibri"/>
            </a:endParaRPr>
          </a:p>
          <a:p>
            <a:pPr>
              <a:buNone/>
            </a:pPr>
            <a:endParaRPr lang="es">
              <a:ea typeface="Calibri"/>
              <a:cs typeface="Calibri"/>
            </a:endParaRPr>
          </a:p>
          <a:p>
            <a:pPr marL="0" indent="0">
              <a:buNone/>
            </a:pPr>
            <a:endParaRPr lang="de-DE" sz="2400">
              <a:ea typeface="Calibri"/>
              <a:cs typeface="Calibri"/>
            </a:endParaRPr>
          </a:p>
          <a:p>
            <a:endParaRPr lang="de-DE">
              <a:ea typeface="Calibri"/>
              <a:cs typeface="Calibri"/>
            </a:endParaRPr>
          </a:p>
          <a:p>
            <a:pPr marL="400050" indent="-400050" algn="ctr"/>
            <a:endParaRPr lang="de-DE" sz="2000">
              <a:ea typeface="Calibri"/>
              <a:cs typeface="Calibri"/>
            </a:endParaRPr>
          </a:p>
          <a:p>
            <a:pPr marL="0" indent="0" algn="ctr">
              <a:buNone/>
            </a:pPr>
            <a:endParaRPr lang="de-DE">
              <a:ea typeface="Calibri" panose="020F0502020204030204"/>
              <a:cs typeface="Calibri"/>
            </a:endParaRPr>
          </a:p>
          <a:p>
            <a:pPr marL="0" indent="0">
              <a:buNone/>
            </a:pPr>
            <a:endParaRPr lang="de-DE">
              <a:ea typeface="Calibri" panose="020F0502020204030204"/>
              <a:cs typeface="Calibri"/>
            </a:endParaRPr>
          </a:p>
          <a:p>
            <a:pPr marL="0" indent="0" algn="ctr">
              <a:buNone/>
            </a:pPr>
            <a:endParaRPr lang="de-DE">
              <a:ea typeface="Calibri" panose="020F0502020204030204"/>
              <a:cs typeface="Calibri"/>
            </a:endParaRPr>
          </a:p>
          <a:p>
            <a:pPr marL="0" indent="0" algn="ctr">
              <a:buNone/>
            </a:pPr>
            <a:endParaRPr lang="de-DE">
              <a:ea typeface="Calibri" panose="020F0502020204030204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7BE7C5-1348-D5E2-F228-DC5116FA1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7929" y="4329192"/>
            <a:ext cx="4024071" cy="252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2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633FB-B487-A572-CEFA-2EDF046FF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37D01-133A-EBA9-2B16-CE683333F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sz="4000"/>
              <a:t>Website and mailing list</a:t>
            </a:r>
            <a:br>
              <a:rPr lang="en-US" sz="4000"/>
            </a:br>
            <a:br>
              <a:rPr lang="en-US" sz="4000"/>
            </a:br>
            <a:br>
              <a:rPr lang="en-US" sz="4000"/>
            </a:br>
            <a:br>
              <a:rPr lang="en-US" sz="4000"/>
            </a:br>
            <a:r>
              <a:rPr lang="en-US" sz="4000"/>
              <a:t> </a:t>
            </a:r>
            <a:br>
              <a:rPr lang="en-US" sz="4000"/>
            </a:br>
            <a:endParaRPr lang="en-GB" sz="4000">
              <a:ea typeface="Calibri"/>
              <a:cs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352B5B-8D54-7738-3D4E-EFD307047E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5456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07728-07E2-6FE1-5039-576B3E935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ea typeface="Calibri"/>
                <a:cs typeface="Calibri"/>
              </a:rPr>
              <a:t>Website and mailing list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EFC51-7741-3854-9CAC-20778B31B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2251"/>
            <a:ext cx="10515600" cy="521422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ea typeface="Calibri"/>
                <a:cs typeface="Calibri"/>
              </a:rPr>
              <a:t>Website</a:t>
            </a:r>
          </a:p>
          <a:p>
            <a:pPr lvl="1">
              <a:buFont typeface="Courier New,monospace" pitchFamily="2" charset="2"/>
              <a:buChar char="o"/>
            </a:pPr>
            <a:r>
              <a:rPr lang="en-US">
                <a:ea typeface="Calibri"/>
                <a:cs typeface="Calibri"/>
              </a:rPr>
              <a:t>Updated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pPr lvl="1">
              <a:buFont typeface="Courier New,monospace" pitchFamily="2" charset="2"/>
              <a:buChar char="o"/>
            </a:pPr>
            <a:r>
              <a:rPr lang="en-US">
                <a:ea typeface="Calibri"/>
                <a:cs typeface="Calibri"/>
              </a:rPr>
              <a:t>Not much new information – send us your tips!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sz="2400">
                <a:ea typeface="Calibri"/>
                <a:cs typeface="Calibri"/>
              </a:rPr>
              <a:t>Membership subscription </a:t>
            </a:r>
            <a:endParaRPr lang="en-US">
              <a:ea typeface="Calibri"/>
              <a:cs typeface="Calibri"/>
            </a:endParaRPr>
          </a:p>
          <a:p>
            <a:pPr lvl="1">
              <a:buFont typeface="Courier New" pitchFamily="2" charset="2"/>
              <a:buChar char="o"/>
            </a:pPr>
            <a:r>
              <a:rPr lang="en-US">
                <a:ea typeface="Calibri"/>
                <a:cs typeface="Calibri"/>
              </a:rPr>
              <a:t> check and correct/update your data – many undelivered e-mails</a:t>
            </a:r>
          </a:p>
          <a:p>
            <a:pPr lvl="1">
              <a:buFont typeface="Courier New" pitchFamily="2" charset="2"/>
              <a:buChar char="o"/>
            </a:pPr>
            <a:r>
              <a:rPr lang="en-US">
                <a:ea typeface="Calibri"/>
                <a:cs typeface="Calibri"/>
              </a:rPr>
              <a:t>1 person – different e-mails – sending mails, asking, manual deleting...</a:t>
            </a:r>
          </a:p>
          <a:p>
            <a:pPr lvl="1">
              <a:buFont typeface="Courier New" pitchFamily="2" charset="2"/>
              <a:buChar char="o"/>
            </a:pPr>
            <a:r>
              <a:rPr lang="en-US">
                <a:ea typeface="Calibri"/>
                <a:cs typeface="Calibri"/>
              </a:rPr>
              <a:t>Plan: regular renewal message</a:t>
            </a:r>
          </a:p>
          <a:p>
            <a:r>
              <a:rPr lang="en-US">
                <a:ea typeface="Calibri"/>
                <a:cs typeface="Calibri"/>
              </a:rPr>
              <a:t>Issues with mailing list</a:t>
            </a:r>
          </a:p>
          <a:p>
            <a:pPr lvl="1">
              <a:buFont typeface="Courier New" pitchFamily="2" charset="2"/>
              <a:buChar char="o"/>
            </a:pPr>
            <a:r>
              <a:rPr lang="en-US">
                <a:ea typeface="Calibri"/>
                <a:cs typeface="Calibri"/>
              </a:rPr>
              <a:t>Attempt to get a commercial solution</a:t>
            </a:r>
          </a:p>
          <a:p>
            <a:pPr lvl="1">
              <a:buFont typeface="Courier New" pitchFamily="2" charset="2"/>
              <a:buChar char="o"/>
            </a:pPr>
            <a:r>
              <a:rPr lang="en-US">
                <a:ea typeface="Calibri"/>
                <a:cs typeface="Calibri"/>
              </a:rPr>
              <a:t>Small tender, Amazon (AWS) selected – several attempts to justify our intention -  EALTA got rejected</a:t>
            </a:r>
          </a:p>
          <a:p>
            <a:pPr lvl="1">
              <a:buFont typeface="Courier New" pitchFamily="2" charset="2"/>
              <a:buChar char="o"/>
            </a:pPr>
            <a:r>
              <a:rPr lang="en-US">
                <a:ea typeface="Calibri"/>
                <a:cs typeface="Calibri"/>
              </a:rPr>
              <a:t>SendGrid selected – tested in May</a:t>
            </a:r>
          </a:p>
          <a:p>
            <a:pPr lvl="1">
              <a:buFont typeface="Courier New" pitchFamily="2" charset="2"/>
              <a:buChar char="o"/>
            </a:pPr>
            <a:r>
              <a:rPr lang="en-US">
                <a:ea typeface="Calibri"/>
                <a:cs typeface="Calibri"/>
              </a:rPr>
              <a:t>Next step: discussion list</a:t>
            </a:r>
          </a:p>
          <a:p>
            <a:pPr lvl="1">
              <a:buFont typeface="Courier New" pitchFamily="2" charset="2"/>
              <a:buChar char="o"/>
            </a:pPr>
            <a:endParaRPr lang="en-US">
              <a:ea typeface="Calibri"/>
              <a:cs typeface="Calibri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CD03EA3-D320-4DC1-8C90-27F8EF257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6344" y="3624943"/>
            <a:ext cx="4985656" cy="323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86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C867A-93A4-31BC-56B8-705E3A6BD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D4458-0D24-005E-3902-99BE4C99D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4000"/>
              <a:t>Committee for Conference Organization</a:t>
            </a:r>
            <a:br>
              <a:rPr lang="en-US" sz="4000">
                <a:ea typeface="Calibri"/>
                <a:cs typeface="Calibri"/>
              </a:rPr>
            </a:br>
            <a:endParaRPr lang="en-US" sz="400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2C8C7-AB38-A7DC-A93D-E452A524EB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>
                <a:solidFill>
                  <a:srgbClr val="4A66AC"/>
                </a:solidFill>
                <a:ea typeface="Calibri"/>
                <a:cs typeface="Calibri"/>
              </a:rPr>
              <a:t>Sonja Zimmermann (Chair)</a:t>
            </a:r>
            <a:endParaRPr lang="es-ES" sz="3600">
              <a:solidFill>
                <a:srgbClr val="000000"/>
              </a:solidFill>
              <a:ea typeface="Calibri"/>
              <a:cs typeface="Calibri"/>
            </a:endParaRPr>
          </a:p>
          <a:p>
            <a:endParaRPr lang="es-E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9729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702B2-77A8-B069-24A3-953DCE7A9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F817E9-2370-2CB3-4BA0-2346AD62A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err="1"/>
              <a:t>Committee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Conference </a:t>
            </a:r>
            <a:r>
              <a:rPr lang="de-DE" err="1"/>
              <a:t>Organization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BCB162-7146-D7DD-F9A9-9254B7BBE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e-DE" b="1"/>
              <a:t>Team </a:t>
            </a:r>
            <a:r>
              <a:rPr lang="de-DE" b="1" err="1"/>
              <a:t>for</a:t>
            </a:r>
            <a:r>
              <a:rPr lang="de-DE" b="1"/>
              <a:t> 2025</a:t>
            </a:r>
            <a:endParaRPr lang="de-DE"/>
          </a:p>
          <a:p>
            <a:pPr marL="0" indent="0">
              <a:buNone/>
            </a:pPr>
            <a:r>
              <a:rPr lang="de-DE">
                <a:ea typeface="Calibri"/>
                <a:cs typeface="Calibri"/>
              </a:rPr>
              <a:t>Sonja Zimmermann</a:t>
            </a:r>
          </a:p>
          <a:p>
            <a:pPr marL="0" indent="0">
              <a:buNone/>
            </a:pPr>
            <a:r>
              <a:rPr lang="de-DE">
                <a:ea typeface="Calibri"/>
                <a:cs typeface="Calibri"/>
              </a:rPr>
              <a:t>Thomas </a:t>
            </a:r>
            <a:r>
              <a:rPr lang="de-DE" err="1">
                <a:ea typeface="Calibri"/>
                <a:cs typeface="Calibri"/>
              </a:rPr>
              <a:t>Koidl</a:t>
            </a:r>
            <a:r>
              <a:rPr lang="de-DE">
                <a:ea typeface="Calibri"/>
                <a:cs typeface="Calibri"/>
              </a:rPr>
              <a:t> (</a:t>
            </a:r>
            <a:r>
              <a:rPr lang="de-DE" err="1">
                <a:ea typeface="Calibri"/>
                <a:cs typeface="Calibri"/>
              </a:rPr>
              <a:t>local</a:t>
            </a:r>
            <a:r>
              <a:rPr lang="de-DE">
                <a:ea typeface="Calibri"/>
                <a:cs typeface="Calibri"/>
              </a:rPr>
              <a:t> </a:t>
            </a:r>
            <a:r>
              <a:rPr lang="de-DE" err="1">
                <a:ea typeface="Calibri"/>
                <a:cs typeface="Calibri"/>
              </a:rPr>
              <a:t>organiser</a:t>
            </a:r>
            <a:r>
              <a:rPr lang="de-DE">
                <a:ea typeface="Calibri"/>
                <a:cs typeface="Calibri"/>
              </a:rPr>
              <a:t>)</a:t>
            </a:r>
          </a:p>
          <a:p>
            <a:pPr marL="0" indent="0">
              <a:buNone/>
            </a:pPr>
            <a:r>
              <a:rPr lang="de-DE">
                <a:ea typeface="Calibri"/>
                <a:cs typeface="Calibri"/>
              </a:rPr>
              <a:t>Debbie Candy (</a:t>
            </a:r>
            <a:r>
              <a:rPr lang="de-DE" err="1">
                <a:ea typeface="Calibri"/>
                <a:cs typeface="Calibri"/>
              </a:rPr>
              <a:t>finances</a:t>
            </a:r>
            <a:r>
              <a:rPr lang="de-DE">
                <a:ea typeface="Calibri"/>
                <a:cs typeface="Calibri"/>
              </a:rPr>
              <a:t>, </a:t>
            </a:r>
            <a:r>
              <a:rPr lang="de-DE" err="1">
                <a:ea typeface="Calibri"/>
                <a:cs typeface="Calibri"/>
              </a:rPr>
              <a:t>sponsoring</a:t>
            </a:r>
            <a:r>
              <a:rPr lang="de-DE">
                <a:ea typeface="Calibri"/>
                <a:cs typeface="Calibri"/>
              </a:rPr>
              <a:t>)</a:t>
            </a:r>
          </a:p>
          <a:p>
            <a:pPr marL="0" indent="0">
              <a:buNone/>
            </a:pPr>
            <a:endParaRPr lang="de-DE">
              <a:ea typeface="Calibri"/>
              <a:cs typeface="Calibri"/>
            </a:endParaRPr>
          </a:p>
          <a:p>
            <a:pPr marL="0" indent="0">
              <a:buNone/>
            </a:pPr>
            <a:endParaRPr lang="de-DE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529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err="1"/>
              <a:t>Committee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Conference </a:t>
            </a:r>
            <a:r>
              <a:rPr lang="de-DE" err="1"/>
              <a:t>Organization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de-DE" b="1"/>
              <a:t>21st EALTA Conference in Salzburg</a:t>
            </a:r>
          </a:p>
          <a:p>
            <a:pPr marL="179070" indent="-179070">
              <a:spcBef>
                <a:spcPts val="3600"/>
              </a:spcBef>
              <a:buClr>
                <a:schemeClr val="dk1"/>
              </a:buClr>
              <a:buSzPts val="1920"/>
              <a:buFont typeface="Noto Sans Symbols"/>
              <a:buChar char="▪"/>
            </a:pPr>
            <a:r>
              <a:rPr lang="en-US">
                <a:solidFill>
                  <a:schemeClr val="tx1"/>
                </a:solidFill>
                <a:cs typeface="Calibri"/>
                <a:sym typeface="Arial"/>
              </a:rPr>
              <a:t>170 participants</a:t>
            </a:r>
            <a:r>
              <a:rPr lang="en-US">
                <a:solidFill>
                  <a:schemeClr val="tx1"/>
                </a:solidFill>
                <a:sym typeface="Arial"/>
              </a:rPr>
              <a:t> from 30 countries</a:t>
            </a:r>
            <a:br>
              <a:rPr lang="en-US">
                <a:solidFill>
                  <a:schemeClr val="tx1"/>
                </a:solidFill>
                <a:sym typeface="Arial"/>
              </a:rPr>
            </a:br>
            <a:r>
              <a:rPr lang="en-US">
                <a:solidFill>
                  <a:schemeClr val="tx1"/>
                </a:solidFill>
                <a:sym typeface="Arial"/>
              </a:rPr>
              <a:t>(33 participants from 11 countries outside Europe) </a:t>
            </a:r>
            <a:endParaRPr lang="en-US">
              <a:solidFill>
                <a:schemeClr val="tx1"/>
              </a:solidFill>
              <a:ea typeface="Calibri" panose="020F0502020204030204"/>
              <a:cs typeface="Calibri" panose="020F0502020204030204"/>
            </a:endParaRPr>
          </a:p>
          <a:p>
            <a:pPr marL="273050" lvl="0" indent="-273050">
              <a:spcBef>
                <a:spcPts val="1800"/>
              </a:spcBef>
              <a:buClr>
                <a:schemeClr val="dk1"/>
              </a:buClr>
              <a:buSzPts val="1760"/>
              <a:buFont typeface="Noto Sans Symbols"/>
              <a:buChar char="▪"/>
            </a:pPr>
            <a:r>
              <a:rPr lang="en-US">
                <a:solidFill>
                  <a:schemeClr val="dk1"/>
                </a:solidFill>
              </a:rPr>
              <a:t>very high number of p</a:t>
            </a:r>
            <a:r>
              <a:rPr lang="en-US">
                <a:solidFill>
                  <a:schemeClr val="dk1"/>
                </a:solidFill>
                <a:ea typeface="Arial"/>
                <a:cs typeface="Arial"/>
                <a:sym typeface="Arial"/>
              </a:rPr>
              <a:t>roposals, strict selection </a:t>
            </a:r>
            <a:br>
              <a:rPr lang="en-US">
                <a:ea typeface="Arial"/>
                <a:cs typeface="Arial"/>
              </a:rPr>
            </a:br>
            <a:r>
              <a:rPr lang="en-US">
                <a:solidFill>
                  <a:schemeClr val="dk1"/>
                </a:solidFill>
                <a:ea typeface="Arial"/>
                <a:cs typeface="Arial"/>
                <a:sym typeface="Arial"/>
              </a:rPr>
              <a:t>(3 reviewers/proposal)</a:t>
            </a:r>
            <a:endParaRPr lang="en-US">
              <a:solidFill>
                <a:schemeClr val="dk1"/>
              </a:solidFill>
            </a:endParaRPr>
          </a:p>
          <a:p>
            <a:pPr marL="266700" indent="-266700">
              <a:spcBef>
                <a:spcPts val="1800"/>
              </a:spcBef>
              <a:buClr>
                <a:schemeClr val="dk1"/>
              </a:buClr>
              <a:buSzPts val="1760"/>
              <a:buFont typeface="Noto Sans Symbols"/>
              <a:buChar char="▪"/>
            </a:pPr>
            <a:r>
              <a:rPr lang="en-US">
                <a:solidFill>
                  <a:schemeClr val="dk1"/>
                </a:solidFill>
              </a:rPr>
              <a:t>54</a:t>
            </a:r>
            <a:r>
              <a:rPr lang="en-US">
                <a:solidFill>
                  <a:schemeClr val="dk1"/>
                </a:solidFill>
                <a:ea typeface="Arial"/>
                <a:cs typeface="Arial"/>
                <a:sym typeface="Arial"/>
              </a:rPr>
              <a:t> presentations in total, incl. keynotes, </a:t>
            </a:r>
            <a:r>
              <a:rPr lang="en-US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WiPs</a:t>
            </a:r>
            <a:r>
              <a:rPr lang="en-US">
                <a:solidFill>
                  <a:schemeClr val="dk1"/>
                </a:solidFill>
                <a:ea typeface="Arial"/>
                <a:cs typeface="Arial"/>
                <a:sym typeface="Arial"/>
              </a:rPr>
              <a:t> and posters </a:t>
            </a:r>
            <a:br>
              <a:rPr lang="en-US">
                <a:ea typeface="Arial"/>
                <a:cs typeface="Arial"/>
              </a:rPr>
            </a:br>
            <a:r>
              <a:rPr lang="en-US">
                <a:solidFill>
                  <a:schemeClr val="dk1"/>
                </a:solidFill>
                <a:ea typeface="Arial"/>
                <a:cs typeface="Arial"/>
                <a:sym typeface="Arial"/>
              </a:rPr>
              <a:t>+ one symposium </a:t>
            </a:r>
            <a:endParaRPr lang="en-US">
              <a:solidFill>
                <a:schemeClr val="dk1"/>
              </a:solidFill>
              <a:ea typeface="Arial"/>
              <a:cs typeface="Arial"/>
            </a:endParaRPr>
          </a:p>
          <a:p>
            <a:pPr marL="266700" indent="-266700">
              <a:spcBef>
                <a:spcPts val="1800"/>
              </a:spcBef>
              <a:buClr>
                <a:srgbClr val="000000"/>
              </a:buClr>
              <a:buSzPts val="1760"/>
              <a:buFont typeface="Noto Sans Symbols"/>
              <a:buChar char="▪"/>
            </a:pPr>
            <a:r>
              <a:rPr lang="en-US">
                <a:solidFill>
                  <a:schemeClr val="dk1"/>
                </a:solidFill>
                <a:ea typeface="Arial"/>
                <a:cs typeface="Arial"/>
                <a:sym typeface="Arial"/>
              </a:rPr>
              <a:t>1 invited panel</a:t>
            </a:r>
            <a:endParaRPr lang="en-US">
              <a:solidFill>
                <a:schemeClr val="dk1"/>
              </a:solidFill>
              <a:ea typeface="Arial"/>
              <a:cs typeface="Arial"/>
            </a:endParaRPr>
          </a:p>
          <a:p>
            <a:pPr marL="266700" lvl="0" indent="-266700">
              <a:spcBef>
                <a:spcPts val="1800"/>
              </a:spcBef>
              <a:buClr>
                <a:schemeClr val="dk1"/>
              </a:buClr>
              <a:buSzPts val="1760"/>
              <a:buFont typeface="Noto Sans Symbols"/>
              <a:buChar char="▪"/>
            </a:pPr>
            <a:r>
              <a:rPr lang="en-US">
                <a:solidFill>
                  <a:schemeClr val="dk1"/>
                </a:solidFill>
                <a:ea typeface="Arial"/>
                <a:cs typeface="Arial"/>
                <a:sym typeface="Arial"/>
              </a:rPr>
              <a:t>2 PCWs</a:t>
            </a:r>
          </a:p>
          <a:p>
            <a:pPr marL="266700" indent="-266700">
              <a:spcBef>
                <a:spcPts val="1800"/>
              </a:spcBef>
              <a:buClr>
                <a:srgbClr val="000000"/>
              </a:buClr>
              <a:buSzPts val="1760"/>
              <a:buFont typeface="Noto Sans Symbols"/>
              <a:buChar char="▪"/>
            </a:pPr>
            <a:r>
              <a:rPr lang="en-US">
                <a:solidFill>
                  <a:schemeClr val="dk1"/>
                </a:solidFill>
                <a:cs typeface="Arial"/>
              </a:rPr>
              <a:t>5 SIG meetings with a total of 91 participants</a:t>
            </a:r>
          </a:p>
        </p:txBody>
      </p:sp>
    </p:spTree>
    <p:extLst>
      <p:ext uri="{BB962C8B-B14F-4D97-AF65-F5344CB8AC3E}">
        <p14:creationId xmlns:p14="http://schemas.microsoft.com/office/powerpoint/2010/main" val="1139532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182111-807C-549E-3E5F-1DF54DAC2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7B760B-C650-2BBE-4EB0-62E976CB2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err="1"/>
              <a:t>Committee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Conference </a:t>
            </a:r>
            <a:r>
              <a:rPr lang="de-DE" err="1"/>
              <a:t>Organization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EBE368-DADC-8827-8C5B-1182F74F9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e-DE" b="1"/>
              <a:t>Other Business</a:t>
            </a:r>
            <a:endParaRPr lang="de-DE"/>
          </a:p>
          <a:p>
            <a:pPr marL="273050" indent="-273050">
              <a:spcBef>
                <a:spcPts val="1800"/>
              </a:spcBef>
              <a:buFont typeface="Noto Sans Symbols,Sans-Serif"/>
              <a:buChar char="▪"/>
            </a:pPr>
            <a:r>
              <a:rPr lang="en-US">
                <a:solidFill>
                  <a:schemeClr val="dk1"/>
                </a:solidFill>
                <a:ea typeface="Calibri"/>
                <a:cs typeface="Calibri"/>
              </a:rPr>
              <a:t>Conference website</a:t>
            </a:r>
          </a:p>
          <a:p>
            <a:pPr marL="273050" indent="-273050">
              <a:spcBef>
                <a:spcPts val="1800"/>
              </a:spcBef>
              <a:buFont typeface="Noto Sans Symbols,Sans-Serif"/>
              <a:buChar char="▪"/>
            </a:pPr>
            <a:r>
              <a:rPr lang="en-US">
                <a:solidFill>
                  <a:schemeClr val="dk1"/>
                </a:solidFill>
                <a:ea typeface="Calibri"/>
                <a:cs typeface="Calibri"/>
              </a:rPr>
              <a:t>New format for </a:t>
            </a:r>
            <a:r>
              <a:rPr lang="en-US" err="1">
                <a:solidFill>
                  <a:schemeClr val="dk1"/>
                </a:solidFill>
                <a:ea typeface="Calibri"/>
                <a:cs typeface="Calibri"/>
              </a:rPr>
              <a:t>WiP</a:t>
            </a:r>
            <a:r>
              <a:rPr lang="en-US">
                <a:solidFill>
                  <a:schemeClr val="dk1"/>
                </a:solidFill>
                <a:ea typeface="Calibri"/>
                <a:cs typeface="Calibri"/>
              </a:rPr>
              <a:t> presentations</a:t>
            </a:r>
            <a:endParaRPr lang="en-US">
              <a:solidFill>
                <a:schemeClr val="dk1"/>
              </a:solidFill>
            </a:endParaRPr>
          </a:p>
          <a:p>
            <a:pPr marL="730250" lvl="1" indent="-285750">
              <a:spcBef>
                <a:spcPts val="1800"/>
              </a:spcBef>
              <a:buFont typeface="Courier New,monospace"/>
              <a:buChar char="o"/>
            </a:pPr>
            <a:r>
              <a:rPr lang="en-US">
                <a:solidFill>
                  <a:schemeClr val="dk1"/>
                </a:solidFill>
                <a:ea typeface="Calibri"/>
                <a:cs typeface="Calibri"/>
              </a:rPr>
              <a:t>revision of vetting criteria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pPr marL="730250" lvl="1" indent="-285750">
              <a:spcBef>
                <a:spcPts val="1800"/>
              </a:spcBef>
              <a:buFont typeface="Courier New,monospace"/>
              <a:buChar char="o"/>
            </a:pPr>
            <a:r>
              <a:rPr lang="en-US">
                <a:solidFill>
                  <a:schemeClr val="dk1"/>
                </a:solidFill>
                <a:ea typeface="Calibri"/>
                <a:cs typeface="Calibri"/>
              </a:rPr>
              <a:t>video tutorial for presenters (in the making) </a:t>
            </a:r>
            <a:endParaRPr lang="de-DE"/>
          </a:p>
          <a:p>
            <a:pPr marL="273050" indent="-273050">
              <a:spcBef>
                <a:spcPts val="1800"/>
              </a:spcBef>
              <a:buFont typeface="Noto Sans Symbols,Sans-Serif"/>
              <a:buChar char="▪"/>
            </a:pPr>
            <a:r>
              <a:rPr lang="en-US">
                <a:solidFill>
                  <a:schemeClr val="dk1"/>
                </a:solidFill>
                <a:ea typeface="Calibri"/>
                <a:cs typeface="Calibri"/>
              </a:rPr>
              <a:t>Streamlining submission and vetting process (upcoming)</a:t>
            </a:r>
          </a:p>
          <a:p>
            <a:pPr marL="0" indent="0">
              <a:buNone/>
            </a:pPr>
            <a:endParaRPr lang="de-DE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7876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A6EDD-84F4-EE91-8CD5-62227C51C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C161A-27A1-9920-BD8C-2A985A334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4000"/>
              <a:t>Membership Committee</a:t>
            </a:r>
            <a:br>
              <a:rPr lang="en-US" sz="4000">
                <a:ea typeface="Calibri"/>
                <a:cs typeface="Calibri"/>
              </a:rPr>
            </a:br>
            <a:endParaRPr lang="en-US" sz="400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165DA9-052E-762F-AB64-100BFB967F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>
                <a:solidFill>
                  <a:srgbClr val="4A66AC"/>
                </a:solidFill>
                <a:ea typeface="Calibri"/>
                <a:cs typeface="Calibri"/>
              </a:rPr>
              <a:t>Karin Vogt (Chair)</a:t>
            </a:r>
            <a:endParaRPr lang="es-ES" sz="3600">
              <a:solidFill>
                <a:srgbClr val="000000"/>
              </a:solidFill>
              <a:ea typeface="Calibri"/>
              <a:cs typeface="Calibri"/>
            </a:endParaRPr>
          </a:p>
          <a:p>
            <a:endParaRPr lang="es-E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6716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73629" y="1603375"/>
            <a:ext cx="10515600" cy="655073"/>
          </a:xfrm>
        </p:spPr>
        <p:txBody>
          <a:bodyPr>
            <a:normAutofit fontScale="90000"/>
          </a:bodyPr>
          <a:lstStyle/>
          <a:p>
            <a:pPr algn="ctr"/>
            <a:r>
              <a:rPr lang="de-DE"/>
              <a:t>Membership Committee Members</a:t>
            </a:r>
            <a:endParaRPr lang="de-DE">
              <a:cs typeface="Calibri" panose="020F0502020204030204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816251"/>
            <a:ext cx="10515600" cy="336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de-DE" err="1">
                <a:solidFill>
                  <a:srgbClr val="000000"/>
                </a:solidFill>
                <a:latin typeface="Arial"/>
                <a:cs typeface="Arial"/>
              </a:rPr>
              <a:t>Tineke</a:t>
            </a:r>
            <a:r>
              <a:rPr lang="de-DE">
                <a:solidFill>
                  <a:srgbClr val="000000"/>
                </a:solidFill>
                <a:latin typeface="Arial"/>
                <a:cs typeface="Arial"/>
              </a:rPr>
              <a:t> </a:t>
            </a:r>
            <a:r>
              <a:rPr lang="de-DE" err="1">
                <a:solidFill>
                  <a:srgbClr val="000000"/>
                </a:solidFill>
                <a:latin typeface="Arial"/>
                <a:cs typeface="Arial"/>
              </a:rPr>
              <a:t>Brunfaut</a:t>
            </a:r>
            <a:endParaRPr lang="de-DE" err="1">
              <a:cs typeface="Calibri" panose="020F0502020204030204"/>
            </a:endParaRPr>
          </a:p>
          <a:p>
            <a:pPr algn="ctr">
              <a:lnSpc>
                <a:spcPct val="200000"/>
              </a:lnSpc>
            </a:pPr>
            <a:r>
              <a:rPr lang="de-DE" err="1">
                <a:solidFill>
                  <a:srgbClr val="000000"/>
                </a:solidFill>
                <a:latin typeface="Arial"/>
                <a:cs typeface="Arial"/>
              </a:rPr>
              <a:t>Nivja</a:t>
            </a:r>
            <a:r>
              <a:rPr lang="de-DE">
                <a:solidFill>
                  <a:srgbClr val="000000"/>
                </a:solidFill>
                <a:latin typeface="Arial"/>
                <a:cs typeface="Arial"/>
              </a:rPr>
              <a:t> de Jong</a:t>
            </a:r>
            <a:endParaRPr lang="de-DE">
              <a:cs typeface="Calibri" panose="020F0502020204030204"/>
            </a:endParaRPr>
          </a:p>
          <a:p>
            <a:pPr algn="ctr">
              <a:lnSpc>
                <a:spcPct val="200000"/>
              </a:lnSpc>
            </a:pPr>
            <a:r>
              <a:rPr lang="de-DE">
                <a:solidFill>
                  <a:srgbClr val="000000"/>
                </a:solidFill>
                <a:latin typeface="Arial"/>
                <a:cs typeface="Arial"/>
              </a:rPr>
              <a:t>Eleni Meletiadou</a:t>
            </a:r>
          </a:p>
          <a:p>
            <a:pPr marL="0" indent="0">
              <a:buNone/>
            </a:pPr>
            <a:endParaRPr lang="de-DE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2951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FFEA5-2294-0DED-7C13-B5440319E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Proposed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8F795-4ADC-5A1A-901E-8626F9C3C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endParaRPr lang="de-DE"/>
          </a:p>
          <a:p>
            <a:pPr marL="514350" indent="-514350">
              <a:buFont typeface="+mj-lt"/>
              <a:buAutoNum type="arabicPeriod"/>
            </a:pPr>
            <a:r>
              <a:rPr lang="en-US"/>
              <a:t>Approval of the agenda and Approval of the minutes from the 2024 AGM</a:t>
            </a:r>
            <a:endParaRPr lang="en-US">
              <a:ea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/>
              <a:t>Reports on EALTA activities since the last AGM including: Activities and events 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Election of Trustees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Revision of EALTA Guidelines for Good Practice: update from task force </a:t>
            </a:r>
          </a:p>
          <a:p>
            <a:pPr marL="514350" indent="-514350">
              <a:buFont typeface="+mj-lt"/>
              <a:buAutoNum type="arabicPeriod"/>
            </a:pPr>
            <a:r>
              <a:rPr lang="de-DE" err="1"/>
              <a:t>Upcoming</a:t>
            </a:r>
            <a:r>
              <a:rPr lang="de-DE"/>
              <a:t> EALTA </a:t>
            </a:r>
            <a:r>
              <a:rPr lang="de-DE" err="1"/>
              <a:t>Conferences</a:t>
            </a:r>
            <a:r>
              <a:rPr lang="de-DE"/>
              <a:t> </a:t>
            </a:r>
            <a:endParaRPr lang="de-DE">
              <a:ea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/>
              <a:t>Venue and date of the next AGM </a:t>
            </a:r>
            <a:endParaRPr lang="en-US">
              <a:ea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de-DE"/>
              <a:t>AOB </a:t>
            </a:r>
          </a:p>
          <a:p>
            <a:endParaRPr lang="en-GB"/>
          </a:p>
        </p:txBody>
      </p:sp>
      <p:sp>
        <p:nvSpPr>
          <p:cNvPr id="4" name="Google Shape;137;p2"/>
          <p:cNvSpPr txBox="1"/>
          <p:nvPr/>
        </p:nvSpPr>
        <p:spPr>
          <a:xfrm>
            <a:off x="6767892" y="4715024"/>
            <a:ext cx="4680520" cy="1461939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2020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 you approve this agenda?</a:t>
            </a: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Yes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Abstain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490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FE257-CB1A-163C-10F5-25C1A3EF7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cs typeface="Calibri"/>
              </a:rPr>
              <a:t>EALTA Membership numbers 20 May 2025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79FFA-E3D7-C1B1-FEFC-6E5B3E124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2251"/>
            <a:ext cx="10497015" cy="502719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Individual members:  </a:t>
            </a:r>
            <a:r>
              <a:rPr lang="en-US" b="1">
                <a:solidFill>
                  <a:srgbClr val="0000BB"/>
                </a:solidFill>
                <a:latin typeface="Arial"/>
                <a:cs typeface="Arial"/>
              </a:rPr>
              <a:t>1600 </a:t>
            </a: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/ </a:t>
            </a:r>
            <a:r>
              <a:rPr lang="en-US" sz="2400" i="1">
                <a:solidFill>
                  <a:srgbClr val="000000"/>
                </a:solidFill>
                <a:latin typeface="Arial"/>
                <a:cs typeface="Arial"/>
              </a:rPr>
              <a:t>44 countries  +23</a:t>
            </a:r>
            <a:endParaRPr lang="en-US"/>
          </a:p>
          <a:p>
            <a:pPr>
              <a:buNone/>
            </a:pPr>
            <a:r>
              <a:rPr lang="en-US" sz="2400" i="1">
                <a:solidFill>
                  <a:srgbClr val="000000"/>
                </a:solidFill>
                <a:latin typeface="Arial"/>
                <a:cs typeface="Arial"/>
              </a:rPr>
              <a:t>  </a:t>
            </a:r>
            <a:endParaRPr lang="en-US"/>
          </a:p>
          <a:p>
            <a:pPr>
              <a:buNone/>
            </a:pP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Associate members:  </a:t>
            </a:r>
            <a:r>
              <a:rPr lang="en-US" b="1">
                <a:solidFill>
                  <a:srgbClr val="0000BB"/>
                </a:solidFill>
                <a:latin typeface="Arial"/>
                <a:cs typeface="Arial"/>
              </a:rPr>
              <a:t>309 </a:t>
            </a: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/ </a:t>
            </a:r>
            <a:r>
              <a:rPr lang="en-US" sz="2400" i="1">
                <a:solidFill>
                  <a:srgbClr val="000000"/>
                </a:solidFill>
                <a:latin typeface="Arial"/>
                <a:cs typeface="Arial"/>
              </a:rPr>
              <a:t>64 countries  -7 </a:t>
            </a:r>
            <a:endParaRPr lang="en-US">
              <a:solidFill>
                <a:srgbClr val="242852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>
              <a:buNone/>
            </a:pPr>
            <a:r>
              <a:rPr lang="en-US" sz="2400" i="1">
                <a:solidFill>
                  <a:srgbClr val="000000"/>
                </a:solidFill>
                <a:latin typeface="Arial"/>
                <a:cs typeface="Arial"/>
              </a:rPr>
              <a:t>  </a:t>
            </a:r>
            <a:endParaRPr lang="en-US">
              <a:ea typeface="Calibri"/>
              <a:cs typeface="Calibri"/>
            </a:endParaRPr>
          </a:p>
          <a:p>
            <a:pPr>
              <a:buNone/>
            </a:pP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Institutional members:  </a:t>
            </a:r>
            <a:r>
              <a:rPr lang="en-US" b="1">
                <a:solidFill>
                  <a:srgbClr val="0000BB"/>
                </a:solidFill>
                <a:latin typeface="Arial"/>
                <a:cs typeface="Arial"/>
              </a:rPr>
              <a:t>54</a:t>
            </a:r>
            <a:r>
              <a:rPr lang="en-US" b="1">
                <a:solidFill>
                  <a:srgbClr val="000099"/>
                </a:solidFill>
                <a:latin typeface="Arial"/>
                <a:cs typeface="Arial"/>
              </a:rPr>
              <a:t> </a:t>
            </a: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/ </a:t>
            </a:r>
            <a:r>
              <a:rPr lang="en-US" sz="2400" i="1">
                <a:solidFill>
                  <a:srgbClr val="000000"/>
                </a:solidFill>
                <a:latin typeface="Arial"/>
                <a:cs typeface="Arial"/>
              </a:rPr>
              <a:t>25 countries  +1</a:t>
            </a:r>
            <a:endParaRPr lang="en-US">
              <a:solidFill>
                <a:srgbClr val="242852"/>
              </a:solidFill>
              <a:latin typeface="Calibri" panose="020F0502020204030204"/>
              <a:cs typeface="Calibri" panose="020F0502020204030204"/>
            </a:endParaRPr>
          </a:p>
          <a:p>
            <a:pPr>
              <a:buNone/>
            </a:pPr>
            <a:r>
              <a:rPr lang="en-US" sz="2400" i="1">
                <a:solidFill>
                  <a:srgbClr val="000000"/>
                </a:solidFill>
                <a:latin typeface="Arial"/>
                <a:cs typeface="Arial"/>
              </a:rPr>
              <a:t>   </a:t>
            </a:r>
            <a:endParaRPr lang="en-US">
              <a:cs typeface="Calibri"/>
            </a:endParaRPr>
          </a:p>
          <a:p>
            <a:pPr>
              <a:buNone/>
            </a:pP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Expert members:    </a:t>
            </a:r>
            <a:r>
              <a:rPr lang="en-US" b="1">
                <a:solidFill>
                  <a:srgbClr val="0000BB"/>
                </a:solidFill>
                <a:latin typeface="Arial"/>
                <a:cs typeface="Arial"/>
              </a:rPr>
              <a:t>20</a:t>
            </a:r>
            <a:r>
              <a:rPr lang="en-US">
                <a:solidFill>
                  <a:srgbClr val="0000BB"/>
                </a:solidFill>
                <a:latin typeface="Arial"/>
                <a:cs typeface="Arial"/>
              </a:rPr>
              <a:t> </a:t>
            </a: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/ </a:t>
            </a:r>
            <a:r>
              <a:rPr lang="en-US" sz="2400" i="1">
                <a:solidFill>
                  <a:srgbClr val="000000"/>
                </a:solidFill>
                <a:latin typeface="Arial"/>
                <a:cs typeface="Arial"/>
              </a:rPr>
              <a:t>11 countries +0</a:t>
            </a:r>
            <a:endParaRPr lang="en-US"/>
          </a:p>
          <a:p>
            <a:pPr>
              <a:buNone/>
            </a:pPr>
            <a:endParaRPr lang="en-US" sz="2400" i="1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buNone/>
            </a:pPr>
            <a:endParaRPr lang="en-US" sz="2400" i="1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buNone/>
            </a:pP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Affiliate sister organizations</a:t>
            </a:r>
            <a:r>
              <a:rPr lang="en-US" sz="2400" i="1">
                <a:solidFill>
                  <a:srgbClr val="000000"/>
                </a:solidFill>
                <a:latin typeface="Arial"/>
                <a:cs typeface="Arial"/>
              </a:rPr>
              <a:t>: </a:t>
            </a:r>
            <a:r>
              <a:rPr lang="en-US" b="1">
                <a:solidFill>
                  <a:srgbClr val="0000BB"/>
                </a:solidFill>
                <a:latin typeface="Arial"/>
                <a:cs typeface="Arial"/>
              </a:rPr>
              <a:t>2</a:t>
            </a:r>
            <a:r>
              <a:rPr lang="en-US" i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i="1">
                <a:solidFill>
                  <a:srgbClr val="000000"/>
                </a:solidFill>
                <a:latin typeface="Arial"/>
                <a:cs typeface="Arial"/>
              </a:rPr>
              <a:t> </a:t>
            </a:r>
            <a:endParaRPr lang="en-US"/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84748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7CA60-0D78-3730-ACF2-6FC4F9167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93B50-17D2-BF0C-085E-7B4DAD50B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4000"/>
              <a:t>Finances</a:t>
            </a:r>
            <a:br>
              <a:rPr lang="en-US" sz="4000">
                <a:ea typeface="Calibri"/>
                <a:cs typeface="Calibri"/>
              </a:rPr>
            </a:br>
            <a:endParaRPr lang="en-US" sz="400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6E8E0A-5989-0F6A-1349-B2DCEA7361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>
                <a:solidFill>
                  <a:srgbClr val="4A66AC"/>
                </a:solidFill>
                <a:ea typeface="Calibri"/>
                <a:cs typeface="Calibri"/>
              </a:rPr>
              <a:t>Voula Kanistra (Treasurer)</a:t>
            </a:r>
            <a:endParaRPr lang="es-ES" sz="3600">
              <a:solidFill>
                <a:srgbClr val="000000"/>
              </a:solidFill>
              <a:ea typeface="Calibri"/>
              <a:cs typeface="Calibri"/>
            </a:endParaRPr>
          </a:p>
          <a:p>
            <a:endParaRPr lang="es-E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4737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2F2A2-02DD-1B5F-3342-3A6DCCA03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General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2DED7-0D0D-C274-03FF-6A64DD0A6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/>
              <a:t>✅ </a:t>
            </a:r>
            <a:r>
              <a:rPr lang="en-GB" sz="3200"/>
              <a:t>Completed process for Gift Aid &amp; Tax Repayment Claims</a:t>
            </a:r>
          </a:p>
          <a:p>
            <a:pPr lvl="1"/>
            <a:r>
              <a:rPr lang="en-GB" sz="3200" b="1"/>
              <a:t>HMRC recognises EALTA as a Charitable Incorporated Organisation (CIO)</a:t>
            </a:r>
          </a:p>
          <a:p>
            <a:pPr lvl="2"/>
            <a:r>
              <a:rPr lang="en-GB" sz="3200"/>
              <a:t>that the EALTA, as a CIO, meets certain standards</a:t>
            </a:r>
          </a:p>
          <a:p>
            <a:pPr lvl="2"/>
            <a:r>
              <a:rPr lang="en-GB" sz="3200"/>
              <a:t>demonstrates transparent financial practices</a:t>
            </a:r>
          </a:p>
          <a:p>
            <a:pPr lvl="2"/>
            <a:r>
              <a:rPr lang="en-GB" sz="3200"/>
              <a:t>enhances credibility with donors</a:t>
            </a:r>
          </a:p>
          <a:p>
            <a:pPr lvl="1"/>
            <a:r>
              <a:rPr lang="en-GB" sz="3200" b="1"/>
              <a:t>Boosts donation value by 25% </a:t>
            </a:r>
          </a:p>
          <a:p>
            <a:pPr lvl="2"/>
            <a:r>
              <a:rPr lang="en-GB" sz="3200"/>
              <a:t>If a UK taxpayer donates to EALTA, then EALTA can claim an extra 25% on top of that donation.</a:t>
            </a:r>
          </a:p>
          <a:p>
            <a:pPr marL="914400" lvl="2" indent="0">
              <a:buNone/>
            </a:pPr>
            <a:endParaRPr lang="en-GB"/>
          </a:p>
          <a:p>
            <a:pPr lvl="2"/>
            <a:endParaRPr lang="en-GB"/>
          </a:p>
          <a:p>
            <a:pPr lvl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64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003A1-718F-325A-C6B0-F831B10C7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General updates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A1057-92E3-C5E9-587A-FF908916C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4200" b="1"/>
              <a:t>Reconciliation of expenses</a:t>
            </a:r>
          </a:p>
          <a:p>
            <a:pPr lvl="1"/>
            <a:r>
              <a:rPr lang="en-GB" sz="3200"/>
              <a:t>Microsoft 365 business subscription</a:t>
            </a:r>
          </a:p>
          <a:p>
            <a:pPr lvl="2"/>
            <a:r>
              <a:rPr lang="en-GB" sz="3200"/>
              <a:t>Cloud storage</a:t>
            </a:r>
          </a:p>
          <a:p>
            <a:pPr lvl="2"/>
            <a:r>
              <a:rPr lang="en-GB" sz="3200"/>
              <a:t>Access to Microsoft tools 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GB" sz="3200"/>
              <a:t>Cancelled Survey Monkey</a:t>
            </a:r>
          </a:p>
          <a:p>
            <a:r>
              <a:rPr lang="en-GB" sz="4200" b="1"/>
              <a:t>Switching financial reports to calendar year</a:t>
            </a:r>
          </a:p>
          <a:p>
            <a:pPr lvl="1"/>
            <a:r>
              <a:rPr lang="en-GB" sz="3000"/>
              <a:t>Financial reporting to Companies House in UK</a:t>
            </a:r>
          </a:p>
          <a:p>
            <a:pPr lvl="2"/>
            <a:r>
              <a:rPr lang="en-GB" sz="2600"/>
              <a:t>Avoid paying external auditor twice</a:t>
            </a:r>
          </a:p>
          <a:p>
            <a:pPr lvl="2"/>
            <a:r>
              <a:rPr lang="en-GB" sz="2600"/>
              <a:t>Transparency &amp; consistency (same amounts in AGM &amp; official financial submissions)</a:t>
            </a:r>
          </a:p>
          <a:p>
            <a:r>
              <a:rPr lang="en-GB" sz="3600" b="1"/>
              <a:t>EURO account activated </a:t>
            </a:r>
          </a:p>
          <a:p>
            <a:pPr lvl="2"/>
            <a:endParaRPr lang="en-GB" sz="2600"/>
          </a:p>
          <a:p>
            <a:pPr lvl="3">
              <a:buFont typeface="Courier New" panose="02070309020205020404" pitchFamily="49" charset="0"/>
              <a:buChar char="o"/>
            </a:pPr>
            <a:endParaRPr lang="en-GB" sz="3200"/>
          </a:p>
        </p:txBody>
      </p:sp>
    </p:spTree>
    <p:extLst>
      <p:ext uri="{BB962C8B-B14F-4D97-AF65-F5344CB8AC3E}">
        <p14:creationId xmlns:p14="http://schemas.microsoft.com/office/powerpoint/2010/main" val="331148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782374-5733-787F-8E8B-5B1810085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534FC-D0B1-E7D5-10DC-4A5CAB4F0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Next Steps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E3860-683F-4909-5D44-FCE0B68F6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endParaRPr lang="en-GB" sz="2600"/>
          </a:p>
          <a:p>
            <a:pPr lvl="3">
              <a:buFont typeface="Courier New" panose="02070309020205020404" pitchFamily="49" charset="0"/>
              <a:buChar char="o"/>
            </a:pPr>
            <a:endParaRPr lang="en-GB" sz="320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1D4BFEA0-14D5-E493-FEC3-9FA3C07E1266}"/>
              </a:ext>
            </a:extLst>
          </p:cNvPr>
          <p:cNvSpPr txBox="1">
            <a:spLocks/>
          </p:cNvSpPr>
          <p:nvPr/>
        </p:nvSpPr>
        <p:spPr>
          <a:xfrm>
            <a:off x="400833" y="1399947"/>
            <a:ext cx="10151053" cy="477701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q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/>
              <a:t>Transition to another bank based on the following:</a:t>
            </a:r>
            <a:endParaRPr lang="en-GB" sz="2800"/>
          </a:p>
          <a:p>
            <a:pPr lvl="1"/>
            <a:r>
              <a:rPr lang="en-GB" sz="2800"/>
              <a:t>Allow EALTA to use euro account for payments easily</a:t>
            </a:r>
          </a:p>
          <a:p>
            <a:pPr lvl="1"/>
            <a:r>
              <a:rPr lang="en-GB" sz="2800"/>
              <a:t>EALTA to have a card to pay subscriptions (e.g. Microsoft,  mailing list, YouTube)</a:t>
            </a:r>
          </a:p>
          <a:p>
            <a:pPr lvl="1"/>
            <a:r>
              <a:rPr lang="en-GB" sz="2800"/>
              <a:t>Retain existing good features</a:t>
            </a:r>
          </a:p>
          <a:p>
            <a:r>
              <a:rPr lang="en-GB" sz="3600" b="1"/>
              <a:t>Issue official financial procedures </a:t>
            </a:r>
          </a:p>
          <a:p>
            <a:pPr lvl="1"/>
            <a:r>
              <a:rPr lang="en-GB" sz="3200"/>
              <a:t>Uploaded on our CIO account</a:t>
            </a:r>
          </a:p>
          <a:p>
            <a:pPr marL="914400" lvl="2" indent="0">
              <a:buNone/>
            </a:pPr>
            <a:endParaRPr lang="en-GB"/>
          </a:p>
          <a:p>
            <a:pPr marL="457200" lvl="1" indent="0">
              <a:buNone/>
            </a:pPr>
            <a:endParaRPr lang="en-GB"/>
          </a:p>
          <a:p>
            <a:pPr marL="742950" lvl="1" indent="-285750">
              <a:buFont typeface="Wingdings" pitchFamily="2" charset="2"/>
              <a:buChar char="q"/>
            </a:pPr>
            <a:endParaRPr lang="en-GB"/>
          </a:p>
          <a:p>
            <a:pPr marL="742950" lvl="1" indent="-285750">
              <a:buFont typeface="Wingdings" pitchFamily="2" charset="2"/>
              <a:buChar char="q"/>
            </a:pPr>
            <a:endParaRPr lang="en-GB"/>
          </a:p>
          <a:p>
            <a:pPr marL="742950" lvl="1" indent="-285750">
              <a:buFont typeface="Wingdings" pitchFamily="2" charset="2"/>
              <a:buChar char="q"/>
            </a:pPr>
            <a:endParaRPr lang="en-GB"/>
          </a:p>
          <a:p>
            <a:pPr marL="742950" lvl="1" indent="-285750">
              <a:buFont typeface="Wingdings" pitchFamily="2" charset="2"/>
              <a:buChar char="q"/>
            </a:pPr>
            <a:endParaRPr lang="en-GB"/>
          </a:p>
          <a:p>
            <a:pPr marL="742950" lvl="1" indent="-285750">
              <a:buFont typeface="Wingdings" pitchFamily="2" charset="2"/>
              <a:buChar char="q"/>
            </a:pPr>
            <a:endParaRPr lang="en-GB"/>
          </a:p>
          <a:p>
            <a:pPr marL="742950" lvl="1" indent="-285750">
              <a:buFont typeface="Wingdings" pitchFamily="2" charset="2"/>
              <a:buChar char="q"/>
            </a:pPr>
            <a:endParaRPr lang="en-GB"/>
          </a:p>
          <a:p>
            <a:pPr marL="742950" lvl="1" indent="-285750">
              <a:buFont typeface="Wingdings" pitchFamily="2" charset="2"/>
              <a:buChar char="q"/>
            </a:pPr>
            <a:endParaRPr lang="en-GB"/>
          </a:p>
          <a:p>
            <a:pPr marL="742950" lvl="1" indent="-285750">
              <a:buFont typeface="Wingdings" pitchFamily="2" charset="2"/>
              <a:buChar char="q"/>
            </a:pPr>
            <a:endParaRPr lang="en-GB"/>
          </a:p>
          <a:p>
            <a:pPr marL="742950" lvl="1" indent="-285750">
              <a:buFont typeface="Wingdings" pitchFamily="2" charset="2"/>
              <a:buChar char="q"/>
            </a:pPr>
            <a:endParaRPr lang="en-GB"/>
          </a:p>
          <a:p>
            <a:pPr marL="742950" lvl="1" indent="-285750">
              <a:buFont typeface="Wingdings" pitchFamily="2" charset="2"/>
              <a:buChar char="q"/>
            </a:pPr>
            <a:endParaRPr lang="en-GB"/>
          </a:p>
          <a:p>
            <a:pPr marL="457200" lvl="1" indent="0">
              <a:buNone/>
            </a:pPr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79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301F1-E374-6F47-9242-E715A12B1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General overview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D019FAC-B916-B516-4D19-F9980E7753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3990060"/>
              </p:ext>
            </p:extLst>
          </p:nvPr>
        </p:nvGraphicFramePr>
        <p:xfrm>
          <a:off x="838200" y="1292225"/>
          <a:ext cx="10515600" cy="4884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60481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BE8A7-1C55-D0D4-FC12-910E5C884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Exploring income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FB930E2-56DA-6057-082B-58BD61FF03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0126382"/>
              </p:ext>
            </p:extLst>
          </p:nvPr>
        </p:nvGraphicFramePr>
        <p:xfrm>
          <a:off x="838200" y="1292225"/>
          <a:ext cx="10515600" cy="4884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3945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50686"/>
          </a:xfrm>
        </p:spPr>
        <p:txBody>
          <a:bodyPr>
            <a:normAutofit/>
          </a:bodyPr>
          <a:lstStyle/>
          <a:p>
            <a:r>
              <a:rPr lang="de-DE" sz="4000" err="1"/>
              <a:t>Finances</a:t>
            </a:r>
            <a:endParaRPr lang="de-DE" sz="400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AF01184-533B-3EF4-10E0-ABFACCA84508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90A93D9-0F65-197F-F4E3-482795B31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0833" y="1399948"/>
            <a:ext cx="3932237" cy="3694566"/>
          </a:xfrm>
        </p:spPr>
        <p:txBody>
          <a:bodyPr>
            <a:normAutofit/>
          </a:bodyPr>
          <a:lstStyle/>
          <a:p>
            <a:endParaRPr lang="en-GB"/>
          </a:p>
          <a:p>
            <a:pPr marL="742950" lvl="1" indent="-285750">
              <a:buFont typeface="Wingdings" pitchFamily="2" charset="2"/>
              <a:buChar char="q"/>
            </a:pPr>
            <a:endParaRPr lang="en-GB"/>
          </a:p>
          <a:p>
            <a:pPr marL="742950" lvl="1" indent="-285750">
              <a:buFont typeface="Wingdings" pitchFamily="2" charset="2"/>
              <a:buChar char="q"/>
            </a:pPr>
            <a:endParaRPr lang="en-GB"/>
          </a:p>
          <a:p>
            <a:pPr marL="742950" lvl="1" indent="-285750">
              <a:buFont typeface="Wingdings" pitchFamily="2" charset="2"/>
              <a:buChar char="q"/>
            </a:pPr>
            <a:endParaRPr lang="en-GB"/>
          </a:p>
          <a:p>
            <a:pPr marL="742950" lvl="1" indent="-285750">
              <a:buFont typeface="Wingdings" pitchFamily="2" charset="2"/>
              <a:buChar char="q"/>
            </a:pPr>
            <a:endParaRPr lang="en-GB"/>
          </a:p>
          <a:p>
            <a:pPr marL="742950" lvl="1" indent="-285750">
              <a:buFont typeface="Wingdings" pitchFamily="2" charset="2"/>
              <a:buChar char="q"/>
            </a:pPr>
            <a:endParaRPr lang="en-GB"/>
          </a:p>
          <a:p>
            <a:pPr marL="742950" lvl="1" indent="-285750">
              <a:buFont typeface="Wingdings" pitchFamily="2" charset="2"/>
              <a:buChar char="q"/>
            </a:pPr>
            <a:endParaRPr lang="en-GB"/>
          </a:p>
          <a:p>
            <a:pPr marL="742950" lvl="1" indent="-285750">
              <a:buFont typeface="Wingdings" pitchFamily="2" charset="2"/>
              <a:buChar char="q"/>
            </a:pPr>
            <a:endParaRPr lang="en-GB"/>
          </a:p>
          <a:p>
            <a:pPr marL="742950" lvl="1" indent="-285750">
              <a:buFont typeface="Wingdings" pitchFamily="2" charset="2"/>
              <a:buChar char="q"/>
            </a:pPr>
            <a:endParaRPr lang="en-GB"/>
          </a:p>
          <a:p>
            <a:pPr marL="742950" lvl="1" indent="-285750">
              <a:buFont typeface="Wingdings" pitchFamily="2" charset="2"/>
              <a:buChar char="q"/>
            </a:pPr>
            <a:endParaRPr lang="en-GB"/>
          </a:p>
          <a:p>
            <a:pPr marL="742950" lvl="1" indent="-285750">
              <a:buFont typeface="Wingdings" pitchFamily="2" charset="2"/>
              <a:buChar char="q"/>
            </a:pPr>
            <a:endParaRPr lang="en-GB"/>
          </a:p>
          <a:p>
            <a:pPr marL="742950" lvl="1" indent="-285750">
              <a:buFont typeface="Wingdings" pitchFamily="2" charset="2"/>
              <a:buChar char="q"/>
            </a:pPr>
            <a:endParaRPr lang="en-GB"/>
          </a:p>
          <a:p>
            <a:pPr marL="742950" lvl="1" indent="-285750">
              <a:buFont typeface="Wingdings" pitchFamily="2" charset="2"/>
              <a:buChar char="q"/>
            </a:pPr>
            <a:endParaRPr lang="en-GB"/>
          </a:p>
          <a:p>
            <a:pPr marL="742950" lvl="1" indent="-285750">
              <a:buFont typeface="Wingdings" pitchFamily="2" charset="2"/>
              <a:buChar char="q"/>
            </a:pPr>
            <a:endParaRPr lang="en-GB"/>
          </a:p>
          <a:p>
            <a:pPr lvl="1"/>
            <a:endParaRPr lang="en-GB"/>
          </a:p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172910-D5AE-EF6B-C57B-1B7D40DF395B}"/>
              </a:ext>
            </a:extLst>
          </p:cNvPr>
          <p:cNvSpPr txBox="1"/>
          <p:nvPr/>
        </p:nvSpPr>
        <p:spPr>
          <a:xfrm>
            <a:off x="92365" y="5257800"/>
            <a:ext cx="4397828" cy="147732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Do you accept the 2023-2024 financial report?</a:t>
            </a:r>
          </a:p>
          <a:p>
            <a:r>
              <a:rPr lang="en-GB">
                <a:solidFill>
                  <a:schemeClr val="bg1"/>
                </a:solidFill>
              </a:rPr>
              <a:t>Yes</a:t>
            </a:r>
          </a:p>
          <a:p>
            <a:r>
              <a:rPr lang="en-GB">
                <a:solidFill>
                  <a:schemeClr val="bg1"/>
                </a:solidFill>
              </a:rPr>
              <a:t>No</a:t>
            </a:r>
          </a:p>
          <a:p>
            <a:r>
              <a:rPr lang="en-GB">
                <a:solidFill>
                  <a:schemeClr val="bg1"/>
                </a:solidFill>
              </a:rPr>
              <a:t>Abstain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EE51C1-F96C-2D95-FC73-39146C35B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886" y="-101600"/>
            <a:ext cx="7225065" cy="710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84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7CCFFD-1791-08BF-95EB-2651AF133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Important to remember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A774BD6-AB89-8C12-03B3-6F777358EB0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tretch/>
        </p:blipFill>
        <p:spPr>
          <a:xfrm>
            <a:off x="5957597" y="666728"/>
            <a:ext cx="5465791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9197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C3CF30-161C-90BB-EF85-CC47A5EFE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737" y="666728"/>
            <a:ext cx="5110389" cy="2387600"/>
          </a:xfrm>
        </p:spPr>
        <p:txBody>
          <a:bodyPr anchor="t">
            <a:normAutofit/>
          </a:bodyPr>
          <a:lstStyle/>
          <a:p>
            <a:pPr algn="l"/>
            <a:r>
              <a:rPr lang="en-US" sz="4000"/>
              <a:t>3. Election of Trustees</a:t>
            </a:r>
            <a:br>
              <a:rPr lang="en-US" sz="4000"/>
            </a:br>
            <a:endParaRPr lang="en-GB" sz="40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F08899-DC3E-3A67-56B8-A4C10DB3E3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2666" y="3866383"/>
            <a:ext cx="4036333" cy="1709849"/>
          </a:xfrm>
        </p:spPr>
        <p:txBody>
          <a:bodyPr anchor="b">
            <a:normAutofit/>
          </a:bodyPr>
          <a:lstStyle/>
          <a:p>
            <a:pPr algn="l"/>
            <a:endParaRPr lang="en-GB" sz="20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 descr="Imagen que contiene Logotipo&#10;&#10;El contenido generado por IA puede ser incorrecto.">
            <a:extLst>
              <a:ext uri="{FF2B5EF4-FFF2-40B4-BE49-F238E27FC236}">
                <a16:creationId xmlns:a16="http://schemas.microsoft.com/office/drawing/2014/main" id="{17ACC664-E7D2-E942-C9AF-5402C7D9F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666" y="1967719"/>
            <a:ext cx="6021918" cy="306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94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7;p2"/>
          <p:cNvSpPr txBox="1"/>
          <p:nvPr/>
        </p:nvSpPr>
        <p:spPr>
          <a:xfrm>
            <a:off x="6673280" y="4345733"/>
            <a:ext cx="4680520" cy="183123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2020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 you approve </a:t>
            </a:r>
            <a:r>
              <a:rPr lang="de-DE" sz="2400" b="1" i="0" u="none" strike="noStrike" cap="none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de-DE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2400" b="1" i="0" u="none" strike="noStrike" cap="none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minutes</a:t>
            </a:r>
            <a:r>
              <a:rPr lang="de-DE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2400" b="1" i="0" u="none" strike="noStrike" cap="none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de-DE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2400" b="1" i="0" u="none" strike="noStrike" cap="none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de-DE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2024</a:t>
            </a:r>
            <a:r>
              <a:rPr lang="de-DE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AGM?</a:t>
            </a:r>
            <a:endParaRPr lang="es-ES"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Yes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Abstain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D322D7F-C0E9-8A2C-2746-9C42E974D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" y="365125"/>
            <a:ext cx="12171600" cy="655073"/>
          </a:xfrm>
        </p:spPr>
        <p:txBody>
          <a:bodyPr>
            <a:normAutofit fontScale="90000"/>
          </a:bodyPr>
          <a:lstStyle/>
          <a:p>
            <a:pPr marL="457200" indent="-457200">
              <a:buAutoNum type="arabicPeriod"/>
            </a:pPr>
            <a:r>
              <a:rPr lang="en-US">
                <a:cs typeface="Calibri"/>
              </a:rPr>
              <a:t>Approval of current agenda &amp; minutes from AGM 2024</a:t>
            </a:r>
            <a:endParaRPr lang="en-US"/>
          </a:p>
        </p:txBody>
      </p:sp>
      <p:pic>
        <p:nvPicPr>
          <p:cNvPr id="9" name="Marcador de contenido 8" descr="Tabla&#10;&#10;El contenido generado por IA puede ser incorrecto.">
            <a:extLst>
              <a:ext uri="{FF2B5EF4-FFF2-40B4-BE49-F238E27FC236}">
                <a16:creationId xmlns:a16="http://schemas.microsoft.com/office/drawing/2014/main" id="{7A26A109-A415-FEA7-F4B2-AEBE9E397E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48257" y="1302147"/>
            <a:ext cx="4615122" cy="4884712"/>
          </a:xfrm>
        </p:spPr>
      </p:pic>
    </p:spTree>
    <p:extLst>
      <p:ext uri="{BB962C8B-B14F-4D97-AF65-F5344CB8AC3E}">
        <p14:creationId xmlns:p14="http://schemas.microsoft.com/office/powerpoint/2010/main" val="103179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err="1"/>
              <a:t>Nominations</a:t>
            </a:r>
            <a:endParaRPr lang="de-DE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4686352"/>
              </p:ext>
            </p:extLst>
          </p:nvPr>
        </p:nvGraphicFramePr>
        <p:xfrm>
          <a:off x="838200" y="1711325"/>
          <a:ext cx="10515584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7999">
                  <a:extLst>
                    <a:ext uri="{9D8B030D-6E8A-4147-A177-3AD203B41FA5}">
                      <a16:colId xmlns:a16="http://schemas.microsoft.com/office/drawing/2014/main" val="1706572877"/>
                    </a:ext>
                  </a:extLst>
                </a:gridCol>
                <a:gridCol w="1943999">
                  <a:extLst>
                    <a:ext uri="{9D8B030D-6E8A-4147-A177-3AD203B41FA5}">
                      <a16:colId xmlns:a16="http://schemas.microsoft.com/office/drawing/2014/main" val="1287962340"/>
                    </a:ext>
                  </a:extLst>
                </a:gridCol>
                <a:gridCol w="2232000">
                  <a:extLst>
                    <a:ext uri="{9D8B030D-6E8A-4147-A177-3AD203B41FA5}">
                      <a16:colId xmlns:a16="http://schemas.microsoft.com/office/drawing/2014/main" val="3368763289"/>
                    </a:ext>
                  </a:extLst>
                </a:gridCol>
                <a:gridCol w="1667999">
                  <a:extLst>
                    <a:ext uri="{9D8B030D-6E8A-4147-A177-3AD203B41FA5}">
                      <a16:colId xmlns:a16="http://schemas.microsoft.com/office/drawing/2014/main" val="4068406010"/>
                    </a:ext>
                  </a:extLst>
                </a:gridCol>
                <a:gridCol w="1923587">
                  <a:extLst>
                    <a:ext uri="{9D8B030D-6E8A-4147-A177-3AD203B41FA5}">
                      <a16:colId xmlns:a16="http://schemas.microsoft.com/office/drawing/2014/main" val="40149642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Trustee </a:t>
                      </a:r>
                      <a:r>
                        <a:rPr lang="de-DE" err="1"/>
                        <a:t>position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err="1"/>
                        <a:t>Nominated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de-DE" err="1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err="1"/>
                        <a:t>Abstain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923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err="1"/>
                        <a:t>Secretary</a:t>
                      </a:r>
                    </a:p>
                    <a:p>
                      <a:pPr lvl="0"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Cristina Rodriguez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de-DE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baseline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098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Treasurer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err="1"/>
                        <a:t>Voula</a:t>
                      </a:r>
                      <a:r>
                        <a:rPr lang="de-DE"/>
                        <a:t> </a:t>
                      </a:r>
                      <a:r>
                        <a:rPr lang="de-DE" err="1"/>
                        <a:t>Kanistra</a:t>
                      </a:r>
                    </a:p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739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89572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err="1"/>
              <a:t>Election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Secretary</a:t>
            </a:r>
            <a:r>
              <a:rPr lang="de-DE"/>
              <a:t> </a:t>
            </a:r>
          </a:p>
        </p:txBody>
      </p:sp>
      <p:sp>
        <p:nvSpPr>
          <p:cNvPr id="5" name="Google Shape;137;p2"/>
          <p:cNvSpPr txBox="1"/>
          <p:nvPr/>
        </p:nvSpPr>
        <p:spPr>
          <a:xfrm>
            <a:off x="995449" y="4402107"/>
            <a:ext cx="1918667" cy="1138733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2020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de-DE"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Yes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e-DE" err="1"/>
              <a:t>One</a:t>
            </a:r>
            <a:r>
              <a:rPr lang="de-DE"/>
              <a:t> </a:t>
            </a:r>
            <a:r>
              <a:rPr lang="de-DE" err="1"/>
              <a:t>nomination</a:t>
            </a:r>
            <a:r>
              <a:rPr lang="de-DE"/>
              <a:t>: Cristina Rodríguez,</a:t>
            </a:r>
          </a:p>
          <a:p>
            <a:pPr marL="0" indent="0">
              <a:buNone/>
            </a:pPr>
            <a:r>
              <a:rPr lang="de-DE" err="1"/>
              <a:t>Nominated</a:t>
            </a:r>
            <a:r>
              <a:rPr lang="de-DE"/>
              <a:t> </a:t>
            </a:r>
            <a:r>
              <a:rPr lang="de-DE" err="1"/>
              <a:t>by</a:t>
            </a:r>
            <a:r>
              <a:rPr lang="de-DE"/>
              <a:t> Neus Figueras and Joyce Kling</a:t>
            </a:r>
            <a:endParaRPr lang="de-DE">
              <a:ea typeface="Calibri"/>
              <a:cs typeface="Calibri"/>
            </a:endParaRPr>
          </a:p>
        </p:txBody>
      </p:sp>
      <p:sp>
        <p:nvSpPr>
          <p:cNvPr id="7" name="Google Shape;137;p2"/>
          <p:cNvSpPr txBox="1"/>
          <p:nvPr/>
        </p:nvSpPr>
        <p:spPr>
          <a:xfrm>
            <a:off x="3224477" y="4402107"/>
            <a:ext cx="1918667" cy="1138733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2020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de-DE"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 i="0" u="none" strike="noStrike" cap="none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 lang="de-DE"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37;p2"/>
          <p:cNvSpPr txBox="1"/>
          <p:nvPr/>
        </p:nvSpPr>
        <p:spPr>
          <a:xfrm>
            <a:off x="5453505" y="4402106"/>
            <a:ext cx="1918667" cy="1138733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2020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de-DE"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---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83875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err="1"/>
              <a:t>Election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Member</a:t>
            </a:r>
          </a:p>
        </p:txBody>
      </p:sp>
      <p:sp>
        <p:nvSpPr>
          <p:cNvPr id="5" name="Google Shape;137;p2"/>
          <p:cNvSpPr txBox="1"/>
          <p:nvPr/>
        </p:nvSpPr>
        <p:spPr>
          <a:xfrm>
            <a:off x="995449" y="4402107"/>
            <a:ext cx="1918667" cy="1138733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2020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de-DE"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Yes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nomination</a:t>
            </a:r>
            <a:r>
              <a:rPr lang="de-DE" dirty="0"/>
              <a:t>: </a:t>
            </a:r>
            <a:r>
              <a:rPr lang="de-DE" dirty="0" err="1"/>
              <a:t>Voula</a:t>
            </a:r>
            <a:r>
              <a:rPr lang="de-DE" dirty="0"/>
              <a:t> </a:t>
            </a:r>
            <a:r>
              <a:rPr lang="de-DE" dirty="0" err="1"/>
              <a:t>Kanistra</a:t>
            </a:r>
            <a:r>
              <a:rPr lang="de-DE" dirty="0"/>
              <a:t>,</a:t>
            </a:r>
            <a:endParaRPr lang="de-DE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de-DE" dirty="0" err="1"/>
              <a:t>Nominated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Aylin </a:t>
            </a:r>
            <a:r>
              <a:rPr lang="de-DE" dirty="0" err="1"/>
              <a:t>Unaldi</a:t>
            </a:r>
            <a:r>
              <a:rPr lang="de-DE" dirty="0"/>
              <a:t> and Anika Müller-</a:t>
            </a:r>
            <a:r>
              <a:rPr lang="de-DE" dirty="0" err="1"/>
              <a:t>Karabil</a:t>
            </a:r>
            <a:endParaRPr lang="de-DE" err="1">
              <a:ea typeface="Calibri"/>
              <a:cs typeface="Calibri"/>
            </a:endParaRPr>
          </a:p>
        </p:txBody>
      </p:sp>
      <p:sp>
        <p:nvSpPr>
          <p:cNvPr id="7" name="Google Shape;137;p2"/>
          <p:cNvSpPr txBox="1"/>
          <p:nvPr/>
        </p:nvSpPr>
        <p:spPr>
          <a:xfrm>
            <a:off x="3224477" y="4402107"/>
            <a:ext cx="1918667" cy="1138733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2020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de-DE"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 i="0" u="none" strike="noStrike" cap="none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 lang="de-DE"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37;p2"/>
          <p:cNvSpPr txBox="1"/>
          <p:nvPr/>
        </p:nvSpPr>
        <p:spPr>
          <a:xfrm>
            <a:off x="5453505" y="4402106"/>
            <a:ext cx="1918667" cy="1138733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2020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de-DE"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---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46342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C3CF30-161C-90BB-EF85-CC47A5EFE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4737" y="666728"/>
            <a:ext cx="4624389" cy="2387600"/>
          </a:xfrm>
        </p:spPr>
        <p:txBody>
          <a:bodyPr anchor="t">
            <a:normAutofit/>
          </a:bodyPr>
          <a:lstStyle/>
          <a:p>
            <a:pPr algn="l"/>
            <a:r>
              <a:rPr lang="en-US" sz="4000"/>
              <a:t>4. Revision of EALTA Guidelines for Good Practice</a:t>
            </a:r>
            <a:br>
              <a:rPr lang="en-US" sz="4000"/>
            </a:br>
            <a:endParaRPr lang="en-GB" sz="40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F08899-DC3E-3A67-56B8-A4C10DB3E3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416" y="4179346"/>
            <a:ext cx="4036333" cy="1920759"/>
          </a:xfrm>
        </p:spPr>
        <p:txBody>
          <a:bodyPr anchor="b">
            <a:normAutofit/>
          </a:bodyPr>
          <a:lstStyle/>
          <a:p>
            <a:pPr algn="l"/>
            <a:r>
              <a:rPr lang="en-GB" sz="2800" b="1"/>
              <a:t>Update from task force</a:t>
            </a:r>
          </a:p>
          <a:p>
            <a:pPr algn="l"/>
            <a:endParaRPr lang="en-GB" sz="2800">
              <a:cs typeface="Calibri"/>
            </a:endParaRPr>
          </a:p>
          <a:p>
            <a:pPr algn="l"/>
            <a:r>
              <a:rPr lang="en-GB" sz="2800">
                <a:cs typeface="Calibri"/>
              </a:rPr>
              <a:t>Ari Huhta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 descr="Imagen que contiene Logotipo&#10;&#10;El contenido generado por IA puede ser incorrecto.">
            <a:extLst>
              <a:ext uri="{FF2B5EF4-FFF2-40B4-BE49-F238E27FC236}">
                <a16:creationId xmlns:a16="http://schemas.microsoft.com/office/drawing/2014/main" id="{81E00FE0-AA3E-15DB-0F51-670FB9690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666" y="1967719"/>
            <a:ext cx="6021918" cy="306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6920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E8992-73DA-1C57-7BB0-BC24A7554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Reasons for the </a:t>
            </a:r>
            <a:r>
              <a:rPr lang="fi-FI" dirty="0" err="1"/>
              <a:t>review</a:t>
            </a:r>
            <a:r>
              <a:rPr lang="fi-FI" dirty="0"/>
              <a:t> </a:t>
            </a:r>
            <a:r>
              <a:rPr lang="fi-FI"/>
              <a:t>and revision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91617-C725-4F94-BB0A-6FBF05D59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Original </a:t>
            </a:r>
            <a:r>
              <a:rPr lang="fi-FI" dirty="0" err="1"/>
              <a:t>Guidelines</a:t>
            </a:r>
            <a:r>
              <a:rPr lang="fi-FI" dirty="0"/>
              <a:t> for </a:t>
            </a:r>
            <a:r>
              <a:rPr lang="fi-FI" dirty="0" err="1"/>
              <a:t>Good</a:t>
            </a:r>
            <a:r>
              <a:rPr lang="fi-FI" dirty="0"/>
              <a:t> </a:t>
            </a:r>
            <a:r>
              <a:rPr lang="fi-FI" dirty="0" err="1"/>
              <a:t>Practice</a:t>
            </a:r>
            <a:r>
              <a:rPr lang="fi-FI" dirty="0"/>
              <a:t> </a:t>
            </a:r>
            <a:r>
              <a:rPr lang="fi-FI" dirty="0" err="1"/>
              <a:t>were</a:t>
            </a:r>
            <a:r>
              <a:rPr lang="fi-FI" dirty="0"/>
              <a:t> </a:t>
            </a:r>
            <a:r>
              <a:rPr lang="fi-FI" dirty="0" err="1"/>
              <a:t>designed</a:t>
            </a:r>
            <a:r>
              <a:rPr lang="fi-FI" dirty="0"/>
              <a:t> about 20 </a:t>
            </a:r>
            <a:r>
              <a:rPr lang="fi-FI" dirty="0" err="1"/>
              <a:t>years</a:t>
            </a:r>
            <a:r>
              <a:rPr lang="fi-FI" dirty="0"/>
              <a:t> </a:t>
            </a:r>
            <a:r>
              <a:rPr lang="fi-FI" dirty="0" err="1"/>
              <a:t>ago</a:t>
            </a:r>
            <a:r>
              <a:rPr lang="fi-FI" dirty="0"/>
              <a:t> (2006)</a:t>
            </a:r>
          </a:p>
          <a:p>
            <a:pPr marL="457200" lvl="1" indent="0">
              <a:buNone/>
            </a:pPr>
            <a:r>
              <a:rPr lang="fi-FI" dirty="0">
                <a:sym typeface="Wingdings" panose="05000000000000000000" pitchFamily="2" charset="2"/>
              </a:rPr>
              <a:t> Some / </a:t>
            </a:r>
            <a:r>
              <a:rPr lang="fi-FI" dirty="0" err="1">
                <a:sym typeface="Wingdings" panose="05000000000000000000" pitchFamily="2" charset="2"/>
              </a:rPr>
              <a:t>many</a:t>
            </a:r>
            <a:r>
              <a:rPr lang="fi-FI" dirty="0">
                <a:sym typeface="Wingdings" panose="05000000000000000000" pitchFamily="2" charset="2"/>
              </a:rPr>
              <a:t> </a:t>
            </a:r>
            <a:r>
              <a:rPr lang="fi-FI" dirty="0" err="1">
                <a:sym typeface="Wingdings" panose="05000000000000000000" pitchFamily="2" charset="2"/>
              </a:rPr>
              <a:t>changes</a:t>
            </a:r>
            <a:r>
              <a:rPr lang="fi-FI" dirty="0">
                <a:sym typeface="Wingdings" panose="05000000000000000000" pitchFamily="2" charset="2"/>
              </a:rPr>
              <a:t> </a:t>
            </a:r>
            <a:r>
              <a:rPr lang="fi-FI" dirty="0" err="1">
                <a:sym typeface="Wingdings" panose="05000000000000000000" pitchFamily="2" charset="2"/>
              </a:rPr>
              <a:t>have</a:t>
            </a:r>
            <a:r>
              <a:rPr lang="fi-FI" dirty="0">
                <a:sym typeface="Wingdings" panose="05000000000000000000" pitchFamily="2" charset="2"/>
              </a:rPr>
              <a:t> </a:t>
            </a:r>
            <a:r>
              <a:rPr lang="fi-FI" dirty="0" err="1">
                <a:sym typeface="Wingdings" panose="05000000000000000000" pitchFamily="2" charset="2"/>
              </a:rPr>
              <a:t>taken</a:t>
            </a:r>
            <a:r>
              <a:rPr lang="fi-FI" dirty="0">
                <a:sym typeface="Wingdings" panose="05000000000000000000" pitchFamily="2" charset="2"/>
              </a:rPr>
              <a:t> </a:t>
            </a:r>
            <a:r>
              <a:rPr lang="fi-FI" dirty="0" err="1">
                <a:sym typeface="Wingdings" panose="05000000000000000000" pitchFamily="2" charset="2"/>
              </a:rPr>
              <a:t>place</a:t>
            </a:r>
            <a:r>
              <a:rPr lang="fi-FI" dirty="0">
                <a:sym typeface="Wingdings" panose="05000000000000000000" pitchFamily="2" charset="2"/>
              </a:rPr>
              <a:t> in language </a:t>
            </a:r>
            <a:r>
              <a:rPr lang="fi-FI" dirty="0" err="1">
                <a:sym typeface="Wingdings" panose="05000000000000000000" pitchFamily="2" charset="2"/>
              </a:rPr>
              <a:t>testing</a:t>
            </a:r>
            <a:r>
              <a:rPr lang="fi-FI" dirty="0">
                <a:sym typeface="Wingdings" panose="05000000000000000000" pitchFamily="2" charset="2"/>
              </a:rPr>
              <a:t> and assessment</a:t>
            </a:r>
            <a:endParaRPr lang="fi-FI" dirty="0"/>
          </a:p>
          <a:p>
            <a:r>
              <a:rPr lang="fi-FI" dirty="0"/>
              <a:t>Rise in </a:t>
            </a:r>
            <a:r>
              <a:rPr lang="fi-FI" dirty="0" err="1"/>
              <a:t>importance</a:t>
            </a:r>
            <a:r>
              <a:rPr lang="fi-FI" dirty="0"/>
              <a:t> of </a:t>
            </a:r>
            <a:r>
              <a:rPr lang="fi-FI" dirty="0" err="1"/>
              <a:t>considerations</a:t>
            </a:r>
            <a:r>
              <a:rPr lang="fi-FI" dirty="0"/>
              <a:t> </a:t>
            </a:r>
            <a:r>
              <a:rPr lang="fi-FI" dirty="0" err="1"/>
              <a:t>regarding</a:t>
            </a:r>
            <a:r>
              <a:rPr lang="fi-FI" dirty="0"/>
              <a:t> </a:t>
            </a:r>
            <a:r>
              <a:rPr lang="fi-FI" dirty="0" err="1"/>
              <a:t>equity</a:t>
            </a:r>
            <a:r>
              <a:rPr lang="fi-FI" dirty="0"/>
              <a:t>, </a:t>
            </a:r>
            <a:r>
              <a:rPr lang="fi-FI" dirty="0" err="1"/>
              <a:t>diversity</a:t>
            </a:r>
            <a:r>
              <a:rPr lang="fi-FI" dirty="0"/>
              <a:t> and </a:t>
            </a:r>
            <a:r>
              <a:rPr lang="fi-FI" dirty="0" err="1"/>
              <a:t>inclusion</a:t>
            </a:r>
            <a:r>
              <a:rPr lang="fi-FI" dirty="0"/>
              <a:t> (</a:t>
            </a:r>
            <a:r>
              <a:rPr lang="fi-FI" dirty="0" err="1"/>
              <a:t>see</a:t>
            </a:r>
            <a:r>
              <a:rPr lang="fi-FI" dirty="0"/>
              <a:t> </a:t>
            </a:r>
            <a:r>
              <a:rPr lang="fi-FI" dirty="0" err="1"/>
              <a:t>also</a:t>
            </a:r>
            <a:r>
              <a:rPr lang="fi-FI" dirty="0"/>
              <a:t> ILTA </a:t>
            </a:r>
            <a:r>
              <a:rPr lang="fi-FI" dirty="0" err="1"/>
              <a:t>Task</a:t>
            </a:r>
            <a:r>
              <a:rPr lang="fi-FI" dirty="0"/>
              <a:t> Force on JEDI)</a:t>
            </a:r>
          </a:p>
          <a:p>
            <a:r>
              <a:rPr lang="fi-FI" dirty="0" err="1"/>
              <a:t>Emergence</a:t>
            </a:r>
            <a:r>
              <a:rPr lang="fi-FI" dirty="0"/>
              <a:t> of </a:t>
            </a:r>
            <a:r>
              <a:rPr lang="fi-FI" dirty="0" err="1"/>
              <a:t>artificial</a:t>
            </a:r>
            <a:r>
              <a:rPr lang="fi-FI" dirty="0"/>
              <a:t> </a:t>
            </a:r>
            <a:r>
              <a:rPr lang="fi-FI" dirty="0" err="1"/>
              <a:t>intelligence</a:t>
            </a:r>
            <a:r>
              <a:rPr lang="fi-FI" dirty="0"/>
              <a:t> and </a:t>
            </a:r>
            <a:r>
              <a:rPr lang="fi-FI" dirty="0" err="1"/>
              <a:t>digital</a:t>
            </a:r>
            <a:r>
              <a:rPr lang="fi-FI" dirty="0"/>
              <a:t> </a:t>
            </a:r>
            <a:r>
              <a:rPr lang="fi-FI" dirty="0" err="1"/>
              <a:t>tests</a:t>
            </a:r>
            <a:r>
              <a:rPr lang="fi-FI" dirty="0"/>
              <a:t>/</a:t>
            </a:r>
            <a:r>
              <a:rPr lang="fi-FI" dirty="0" err="1"/>
              <a:t>assessments</a:t>
            </a:r>
            <a:r>
              <a:rPr lang="fi-FI" dirty="0"/>
              <a:t> in general</a:t>
            </a:r>
          </a:p>
        </p:txBody>
      </p:sp>
    </p:spTree>
    <p:extLst>
      <p:ext uri="{BB962C8B-B14F-4D97-AF65-F5344CB8AC3E}">
        <p14:creationId xmlns:p14="http://schemas.microsoft.com/office/powerpoint/2010/main" val="280022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930E4-2520-B4AB-59B6-C943B13B7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EALTA </a:t>
            </a:r>
            <a:r>
              <a:rPr lang="fi-FI" dirty="0" err="1"/>
              <a:t>Guidelines</a:t>
            </a:r>
            <a:r>
              <a:rPr lang="fi-FI" dirty="0"/>
              <a:t> of </a:t>
            </a:r>
            <a:r>
              <a:rPr lang="fi-FI" dirty="0" err="1"/>
              <a:t>Good</a:t>
            </a:r>
            <a:r>
              <a:rPr lang="fi-FI" dirty="0"/>
              <a:t> </a:t>
            </a:r>
            <a:r>
              <a:rPr lang="fi-FI" dirty="0" err="1"/>
              <a:t>Practice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Task</a:t>
            </a:r>
            <a:r>
              <a:rPr lang="fi-FI" dirty="0"/>
              <a:t> Force 2024-2025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0D4FD-79C1-EE3C-C8C5-F79FB97AC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673"/>
            <a:ext cx="10515600" cy="4884712"/>
          </a:xfrm>
        </p:spPr>
        <p:txBody>
          <a:bodyPr>
            <a:normAutofit lnSpcReduction="10000"/>
          </a:bodyPr>
          <a:lstStyle/>
          <a:p>
            <a:r>
              <a:rPr lang="fi-FI" dirty="0"/>
              <a:t>Set </a:t>
            </a:r>
            <a:r>
              <a:rPr lang="fi-FI" dirty="0" err="1"/>
              <a:t>up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Jamie Dunlea in </a:t>
            </a:r>
            <a:r>
              <a:rPr lang="fi-FI" dirty="0" err="1"/>
              <a:t>late</a:t>
            </a:r>
            <a:r>
              <a:rPr lang="fi-FI" dirty="0"/>
              <a:t> 2023 / </a:t>
            </a:r>
            <a:r>
              <a:rPr lang="fi-FI" dirty="0" err="1"/>
              <a:t>early</a:t>
            </a:r>
            <a:r>
              <a:rPr lang="fi-FI" dirty="0"/>
              <a:t> 2024 on </a:t>
            </a:r>
            <a:r>
              <a:rPr lang="fi-FI" dirty="0" err="1"/>
              <a:t>behalf</a:t>
            </a:r>
            <a:r>
              <a:rPr lang="fi-FI" dirty="0"/>
              <a:t> of the EALTA </a:t>
            </a:r>
            <a:r>
              <a:rPr lang="fi-FI" dirty="0" err="1"/>
              <a:t>Executive</a:t>
            </a:r>
            <a:r>
              <a:rPr lang="fi-FI" dirty="0"/>
              <a:t> Committee</a:t>
            </a:r>
          </a:p>
          <a:p>
            <a:r>
              <a:rPr lang="fi-FI" dirty="0" err="1"/>
              <a:t>Members</a:t>
            </a:r>
            <a:r>
              <a:rPr lang="fi-FI" dirty="0"/>
              <a:t>:</a:t>
            </a:r>
          </a:p>
          <a:p>
            <a:pPr lvl="1"/>
            <a:r>
              <a:rPr lang="fi-FI" dirty="0"/>
              <a:t>Cecilie Carlsen</a:t>
            </a:r>
          </a:p>
          <a:p>
            <a:pPr lvl="1"/>
            <a:r>
              <a:rPr lang="fi-FI" dirty="0"/>
              <a:t>Kathrin Eberharter</a:t>
            </a:r>
          </a:p>
          <a:p>
            <a:pPr lvl="1"/>
            <a:r>
              <a:rPr lang="fi-FI" dirty="0"/>
              <a:t>Ari Huhta</a:t>
            </a:r>
          </a:p>
          <a:p>
            <a:pPr lvl="1"/>
            <a:r>
              <a:rPr lang="fi-FI" dirty="0"/>
              <a:t>Benjamin Kremmel</a:t>
            </a:r>
          </a:p>
          <a:p>
            <a:pPr lvl="1"/>
            <a:r>
              <a:rPr lang="fi-FI" dirty="0"/>
              <a:t>John Pill</a:t>
            </a:r>
          </a:p>
          <a:p>
            <a:pPr lvl="1"/>
            <a:r>
              <a:rPr lang="fi-FI" dirty="0"/>
              <a:t>Richard Spiby</a:t>
            </a:r>
          </a:p>
          <a:p>
            <a:r>
              <a:rPr lang="fi-FI" dirty="0" err="1"/>
              <a:t>Task</a:t>
            </a:r>
            <a:r>
              <a:rPr lang="fi-FI" dirty="0"/>
              <a:t>: to </a:t>
            </a:r>
            <a:r>
              <a:rPr lang="fi-FI" dirty="0" err="1"/>
              <a:t>review</a:t>
            </a:r>
            <a:r>
              <a:rPr lang="fi-FI" dirty="0"/>
              <a:t> and </a:t>
            </a:r>
            <a:r>
              <a:rPr lang="fi-FI" dirty="0" err="1"/>
              <a:t>propose</a:t>
            </a:r>
            <a:r>
              <a:rPr lang="fi-FI" dirty="0"/>
              <a:t> </a:t>
            </a:r>
            <a:r>
              <a:rPr lang="fi-FI" dirty="0" err="1"/>
              <a:t>revisions</a:t>
            </a:r>
            <a:r>
              <a:rPr lang="fi-FI" dirty="0"/>
              <a:t> to (English version of) the </a:t>
            </a:r>
            <a:r>
              <a:rPr lang="fi-FI" dirty="0" err="1"/>
              <a:t>guidelines</a:t>
            </a:r>
            <a:endParaRPr lang="fi-FI" dirty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535045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EB13A-84E4-FF58-288E-5B2F72B4F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What </a:t>
            </a:r>
            <a:r>
              <a:rPr lang="fi-FI" dirty="0" err="1"/>
              <a:t>remains</a:t>
            </a:r>
            <a:r>
              <a:rPr lang="fi-FI" dirty="0"/>
              <a:t> (</a:t>
            </a:r>
            <a:r>
              <a:rPr lang="fi-FI" dirty="0" err="1"/>
              <a:t>more</a:t>
            </a:r>
            <a:r>
              <a:rPr lang="fi-FI" dirty="0"/>
              <a:t> or less) </a:t>
            </a:r>
            <a:r>
              <a:rPr lang="fi-FI" dirty="0" err="1"/>
              <a:t>unchanged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A35D6-594A-24F8-39CA-0D4FADC48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Question</a:t>
            </a:r>
            <a:r>
              <a:rPr lang="fi-FI" dirty="0"/>
              <a:t> </a:t>
            </a:r>
            <a:r>
              <a:rPr lang="fi-FI" dirty="0" err="1"/>
              <a:t>format</a:t>
            </a:r>
            <a:endParaRPr lang="fi-FI" dirty="0"/>
          </a:p>
          <a:p>
            <a:pPr lvl="1"/>
            <a:r>
              <a:rPr lang="fi-FI" dirty="0" err="1"/>
              <a:t>Most</a:t>
            </a:r>
            <a:r>
              <a:rPr lang="fi-FI" dirty="0"/>
              <a:t> of the </a:t>
            </a:r>
            <a:r>
              <a:rPr lang="fi-FI" dirty="0" err="1"/>
              <a:t>guidelines</a:t>
            </a:r>
            <a:r>
              <a:rPr lang="fi-FI" dirty="0"/>
              <a:t> / </a:t>
            </a:r>
            <a:r>
              <a:rPr lang="fi-FI" dirty="0" err="1"/>
              <a:t>questions</a:t>
            </a:r>
            <a:r>
              <a:rPr lang="fi-FI" dirty="0"/>
              <a:t> </a:t>
            </a:r>
            <a:r>
              <a:rPr lang="fi-FI" dirty="0" err="1"/>
              <a:t>remain</a:t>
            </a:r>
            <a:r>
              <a:rPr lang="fi-FI" dirty="0"/>
              <a:t> </a:t>
            </a:r>
            <a:r>
              <a:rPr lang="fi-FI" dirty="0" err="1"/>
              <a:t>unchanged</a:t>
            </a:r>
            <a:endParaRPr lang="fi-FI" dirty="0"/>
          </a:p>
          <a:p>
            <a:pPr lvl="1"/>
            <a:r>
              <a:rPr lang="fi-FI" dirty="0"/>
              <a:t>Some </a:t>
            </a:r>
            <a:r>
              <a:rPr lang="fi-FI" dirty="0" err="1"/>
              <a:t>small</a:t>
            </a:r>
            <a:r>
              <a:rPr lang="fi-FI" dirty="0"/>
              <a:t> </a:t>
            </a:r>
            <a:r>
              <a:rPr lang="fi-FI" dirty="0" err="1"/>
              <a:t>rewordings</a:t>
            </a:r>
            <a:r>
              <a:rPr lang="fi-FI" dirty="0"/>
              <a:t>: Is X </a:t>
            </a:r>
            <a:r>
              <a:rPr lang="fi-FI" dirty="0" err="1"/>
              <a:t>done</a:t>
            </a:r>
            <a:r>
              <a:rPr lang="fi-FI" dirty="0"/>
              <a:t> …? </a:t>
            </a:r>
            <a:r>
              <a:rPr lang="fi-FI" dirty="0">
                <a:sym typeface="Wingdings" panose="05000000000000000000" pitchFamily="2" charset="2"/>
              </a:rPr>
              <a:t> To </a:t>
            </a:r>
            <a:r>
              <a:rPr lang="fi-FI" dirty="0" err="1">
                <a:sym typeface="Wingdings" panose="05000000000000000000" pitchFamily="2" charset="2"/>
              </a:rPr>
              <a:t>what</a:t>
            </a:r>
            <a:r>
              <a:rPr lang="fi-FI" dirty="0">
                <a:sym typeface="Wingdings" panose="05000000000000000000" pitchFamily="2" charset="2"/>
              </a:rPr>
              <a:t> </a:t>
            </a:r>
            <a:r>
              <a:rPr lang="fi-FI" dirty="0" err="1">
                <a:sym typeface="Wingdings" panose="05000000000000000000" pitchFamily="2" charset="2"/>
              </a:rPr>
              <a:t>extent</a:t>
            </a:r>
            <a:r>
              <a:rPr lang="fi-FI" dirty="0">
                <a:sym typeface="Wingdings" panose="05000000000000000000" pitchFamily="2" charset="2"/>
              </a:rPr>
              <a:t> is X </a:t>
            </a:r>
            <a:r>
              <a:rPr lang="fi-FI" dirty="0" err="1">
                <a:sym typeface="Wingdings" panose="05000000000000000000" pitchFamily="2" charset="2"/>
              </a:rPr>
              <a:t>done</a:t>
            </a:r>
            <a:r>
              <a:rPr lang="fi-FI" dirty="0">
                <a:sym typeface="Wingdings" panose="05000000000000000000" pitchFamily="2" charset="2"/>
              </a:rPr>
              <a:t> …?</a:t>
            </a:r>
            <a:endParaRPr lang="fi-FI" dirty="0"/>
          </a:p>
          <a:p>
            <a:r>
              <a:rPr lang="fi-FI" dirty="0" err="1"/>
              <a:t>Same</a:t>
            </a:r>
            <a:r>
              <a:rPr lang="fi-FI" dirty="0"/>
              <a:t> </a:t>
            </a:r>
            <a:r>
              <a:rPr lang="fi-FI" dirty="0" err="1"/>
              <a:t>three</a:t>
            </a:r>
            <a:r>
              <a:rPr lang="fi-FI" dirty="0"/>
              <a:t> </a:t>
            </a:r>
            <a:r>
              <a:rPr lang="fi-FI" dirty="0" err="1"/>
              <a:t>key</a:t>
            </a:r>
            <a:r>
              <a:rPr lang="fi-FI" dirty="0"/>
              <a:t> </a:t>
            </a:r>
            <a:r>
              <a:rPr lang="fi-FI" dirty="0" err="1"/>
              <a:t>stakeholder</a:t>
            </a:r>
            <a:r>
              <a:rPr lang="fi-FI" dirty="0"/>
              <a:t> </a:t>
            </a:r>
            <a:r>
              <a:rPr lang="fi-FI" dirty="0" err="1"/>
              <a:t>groups</a:t>
            </a:r>
            <a:r>
              <a:rPr lang="fi-FI" dirty="0"/>
              <a:t> / </a:t>
            </a:r>
            <a:r>
              <a:rPr lang="fi-FI" dirty="0" err="1"/>
              <a:t>types</a:t>
            </a:r>
            <a:r>
              <a:rPr lang="fi-FI" dirty="0"/>
              <a:t> of </a:t>
            </a:r>
            <a:r>
              <a:rPr lang="fi-FI" dirty="0" err="1"/>
              <a:t>activities</a:t>
            </a:r>
            <a:endParaRPr lang="fi-FI" dirty="0"/>
          </a:p>
          <a:p>
            <a:pPr lvl="1"/>
            <a:r>
              <a:rPr lang="fi-FI" dirty="0"/>
              <a:t>No new </a:t>
            </a:r>
            <a:r>
              <a:rPr lang="fi-FI" dirty="0" err="1"/>
              <a:t>groups</a:t>
            </a:r>
            <a:r>
              <a:rPr lang="fi-FI" dirty="0"/>
              <a:t> </a:t>
            </a:r>
            <a:r>
              <a:rPr lang="fi-FI" dirty="0" err="1"/>
              <a:t>added</a:t>
            </a:r>
            <a:endParaRPr lang="fi-FI" dirty="0"/>
          </a:p>
          <a:p>
            <a:r>
              <a:rPr lang="fi-FI" dirty="0" err="1"/>
              <a:t>Guidelines</a:t>
            </a:r>
            <a:r>
              <a:rPr lang="fi-FI" dirty="0"/>
              <a:t> / </a:t>
            </a:r>
            <a:r>
              <a:rPr lang="fi-FI" dirty="0" err="1"/>
              <a:t>questions</a:t>
            </a:r>
            <a:r>
              <a:rPr lang="fi-FI" dirty="0"/>
              <a:t> </a:t>
            </a:r>
            <a:r>
              <a:rPr lang="fi-FI" dirty="0" err="1"/>
              <a:t>remain</a:t>
            </a:r>
            <a:r>
              <a:rPr lang="fi-FI" dirty="0"/>
              <a:t> </a:t>
            </a:r>
            <a:r>
              <a:rPr lang="fi-FI" dirty="0" err="1"/>
              <a:t>rather</a:t>
            </a:r>
            <a:r>
              <a:rPr lang="fi-FI" dirty="0"/>
              <a:t> general / </a:t>
            </a:r>
            <a:r>
              <a:rPr lang="fi-FI" dirty="0" err="1"/>
              <a:t>broad</a:t>
            </a:r>
            <a:r>
              <a:rPr lang="fi-FI" dirty="0"/>
              <a:t> in </a:t>
            </a:r>
            <a:r>
              <a:rPr lang="fi-FI" dirty="0" err="1"/>
              <a:t>nature</a:t>
            </a:r>
            <a:endParaRPr lang="fi-FI" dirty="0"/>
          </a:p>
          <a:p>
            <a:pPr lvl="1"/>
            <a:r>
              <a:rPr lang="fi-FI" dirty="0" err="1"/>
              <a:t>Specific</a:t>
            </a:r>
            <a:r>
              <a:rPr lang="fi-FI" dirty="0"/>
              <a:t>, </a:t>
            </a:r>
            <a:r>
              <a:rPr lang="fi-FI" dirty="0" err="1"/>
              <a:t>concrete</a:t>
            </a:r>
            <a:r>
              <a:rPr lang="fi-FI" dirty="0"/>
              <a:t> </a:t>
            </a:r>
            <a:r>
              <a:rPr lang="fi-FI" dirty="0" err="1"/>
              <a:t>examples</a:t>
            </a:r>
            <a:r>
              <a:rPr lang="fi-FI" dirty="0"/>
              <a:t> </a:t>
            </a:r>
            <a:r>
              <a:rPr lang="fi-FI" dirty="0" err="1"/>
              <a:t>only</a:t>
            </a:r>
            <a:r>
              <a:rPr lang="fi-FI" dirty="0"/>
              <a:t> </a:t>
            </a:r>
            <a:r>
              <a:rPr lang="fi-FI" dirty="0" err="1"/>
              <a:t>if</a:t>
            </a:r>
            <a:r>
              <a:rPr lang="fi-FI" dirty="0"/>
              <a:t> </a:t>
            </a:r>
            <a:r>
              <a:rPr lang="fi-FI" dirty="0" err="1"/>
              <a:t>necessary</a:t>
            </a:r>
            <a:r>
              <a:rPr lang="fi-FI" dirty="0"/>
              <a:t> to </a:t>
            </a:r>
            <a:r>
              <a:rPr lang="fi-FI" dirty="0" err="1"/>
              <a:t>clarity</a:t>
            </a:r>
            <a:r>
              <a:rPr lang="fi-FI" dirty="0"/>
              <a:t> the </a:t>
            </a:r>
            <a:r>
              <a:rPr lang="fi-FI" dirty="0" err="1"/>
              <a:t>guideline</a:t>
            </a:r>
            <a:endParaRPr lang="fi-FI" dirty="0"/>
          </a:p>
          <a:p>
            <a:pPr lvl="1"/>
            <a:r>
              <a:rPr lang="fi-FI" dirty="0"/>
              <a:t>… </a:t>
            </a:r>
            <a:r>
              <a:rPr lang="fi-FI" dirty="0" err="1"/>
              <a:t>because</a:t>
            </a:r>
            <a:r>
              <a:rPr lang="fi-FI" dirty="0"/>
              <a:t> </a:t>
            </a:r>
            <a:r>
              <a:rPr lang="fi-FI" dirty="0" err="1"/>
              <a:t>these</a:t>
            </a:r>
            <a:r>
              <a:rPr lang="fi-FI" dirty="0"/>
              <a:t> are general </a:t>
            </a:r>
            <a:r>
              <a:rPr lang="fi-FI" dirty="0" err="1"/>
              <a:t>principles</a:t>
            </a:r>
            <a:r>
              <a:rPr lang="fi-FI" dirty="0"/>
              <a:t>,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detailed</a:t>
            </a:r>
            <a:r>
              <a:rPr lang="fi-FI" dirty="0"/>
              <a:t> </a:t>
            </a:r>
            <a:r>
              <a:rPr lang="fi-FI" dirty="0" err="1"/>
              <a:t>guidelines</a:t>
            </a:r>
            <a:r>
              <a:rPr lang="fi-FI" dirty="0"/>
              <a:t> for </a:t>
            </a:r>
            <a:r>
              <a:rPr lang="fi-FI" dirty="0" err="1"/>
              <a:t>test</a:t>
            </a:r>
            <a:r>
              <a:rPr lang="fi-FI" dirty="0"/>
              <a:t> design, </a:t>
            </a:r>
            <a:r>
              <a:rPr lang="fi-FI" dirty="0" err="1"/>
              <a:t>scoring</a:t>
            </a:r>
            <a:r>
              <a:rPr lang="fi-FI" dirty="0"/>
              <a:t>, </a:t>
            </a:r>
            <a:r>
              <a:rPr lang="fi-FI" dirty="0" err="1"/>
              <a:t>analysis</a:t>
            </a:r>
            <a:r>
              <a:rPr lang="fi-FI" dirty="0"/>
              <a:t>, </a:t>
            </a:r>
            <a:r>
              <a:rPr lang="fi-FI" dirty="0" err="1"/>
              <a:t>validation</a:t>
            </a:r>
            <a:r>
              <a:rPr lang="fi-FI" dirty="0"/>
              <a:t>, </a:t>
            </a:r>
            <a:r>
              <a:rPr lang="fi-FI" dirty="0" err="1"/>
              <a:t>etc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5146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8A79F-7B9A-9D36-27F6-88AC515FE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Main </a:t>
            </a:r>
            <a:r>
              <a:rPr lang="fi-FI" dirty="0" err="1"/>
              <a:t>proposed</a:t>
            </a:r>
            <a:r>
              <a:rPr lang="fi-FI" dirty="0"/>
              <a:t> </a:t>
            </a:r>
            <a:r>
              <a:rPr lang="fi-FI" dirty="0" err="1"/>
              <a:t>changes</a:t>
            </a:r>
            <a:r>
              <a:rPr lang="fi-FI" dirty="0"/>
              <a:t> to EALTA GGP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30E46-B361-769E-7EFA-7E4AEFF7C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5753"/>
            <a:ext cx="10515600" cy="4611210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The </a:t>
            </a:r>
            <a:r>
              <a:rPr lang="fi-FI" dirty="0" err="1"/>
              <a:t>three</a:t>
            </a:r>
            <a:r>
              <a:rPr lang="fi-FI" dirty="0"/>
              <a:t> main </a:t>
            </a:r>
            <a:r>
              <a:rPr lang="fi-FI" dirty="0" err="1"/>
              <a:t>stakeholder</a:t>
            </a:r>
            <a:r>
              <a:rPr lang="fi-FI" dirty="0"/>
              <a:t> </a:t>
            </a:r>
            <a:r>
              <a:rPr lang="fi-FI" dirty="0" err="1"/>
              <a:t>groups</a:t>
            </a:r>
            <a:r>
              <a:rPr lang="fi-FI" dirty="0"/>
              <a:t> / </a:t>
            </a:r>
            <a:r>
              <a:rPr lang="fi-FI" dirty="0" err="1"/>
              <a:t>activities</a:t>
            </a:r>
            <a:r>
              <a:rPr lang="fi-FI" dirty="0"/>
              <a:t> </a:t>
            </a:r>
            <a:r>
              <a:rPr lang="fi-FI" dirty="0" err="1"/>
              <a:t>re-ordered</a:t>
            </a:r>
            <a:r>
              <a:rPr lang="fi-FI" dirty="0"/>
              <a:t> and </a:t>
            </a:r>
            <a:r>
              <a:rPr lang="fi-FI" dirty="0" err="1"/>
              <a:t>partly</a:t>
            </a:r>
            <a:r>
              <a:rPr lang="fi-FI" dirty="0"/>
              <a:t> </a:t>
            </a:r>
            <a:r>
              <a:rPr lang="fi-FI" dirty="0" err="1"/>
              <a:t>renamed</a:t>
            </a:r>
            <a:r>
              <a:rPr lang="fi-FI" dirty="0"/>
              <a:t>:</a:t>
            </a:r>
          </a:p>
          <a:p>
            <a:pPr lvl="1"/>
            <a:r>
              <a:rPr lang="fi-FI" dirty="0"/>
              <a:t>A. </a:t>
            </a:r>
            <a:r>
              <a:rPr lang="fi-FI" dirty="0" err="1"/>
              <a:t>Certification</a:t>
            </a:r>
            <a:r>
              <a:rPr lang="fi-FI" dirty="0"/>
              <a:t> </a:t>
            </a:r>
            <a:r>
              <a:rPr lang="fi-FI" dirty="0" err="1"/>
              <a:t>recognised</a:t>
            </a:r>
            <a:r>
              <a:rPr lang="fi-FI" dirty="0"/>
              <a:t> at </a:t>
            </a:r>
            <a:r>
              <a:rPr lang="fi-FI" dirty="0" err="1"/>
              <a:t>international</a:t>
            </a:r>
            <a:r>
              <a:rPr lang="fi-FI" dirty="0"/>
              <a:t>, </a:t>
            </a:r>
            <a:r>
              <a:rPr lang="fi-FI" dirty="0" err="1"/>
              <a:t>national</a:t>
            </a:r>
            <a:r>
              <a:rPr lang="fi-FI" dirty="0"/>
              <a:t> or </a:t>
            </a:r>
            <a:r>
              <a:rPr lang="fi-FI" dirty="0" err="1"/>
              <a:t>local</a:t>
            </a:r>
            <a:r>
              <a:rPr lang="fi-FI" dirty="0"/>
              <a:t> level</a:t>
            </a:r>
          </a:p>
          <a:p>
            <a:pPr lvl="1"/>
            <a:r>
              <a:rPr lang="en-US" dirty="0">
                <a:solidFill>
                  <a:srgbClr val="000000"/>
                </a:solidFill>
                <a:ea typeface="Arial" panose="020B0604020202020204" pitchFamily="34" charset="0"/>
              </a:rPr>
              <a:t>B. P</a:t>
            </a:r>
            <a:r>
              <a:rPr lang="en-US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re-service or in-service training in assessment of language teachers</a:t>
            </a:r>
            <a:endParaRPr lang="fi-FI" dirty="0">
              <a:solidFill>
                <a:srgbClr val="000000"/>
              </a:solidFill>
              <a:effectLst/>
              <a:ea typeface="Arial" panose="020B0604020202020204" pitchFamily="34" charset="0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ea typeface="Arial" panose="020B0604020202020204" pitchFamily="34" charset="0"/>
              </a:rPr>
              <a:t>C. C</a:t>
            </a:r>
            <a:r>
              <a:rPr lang="en-US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lassroom-based testing and assessment</a:t>
            </a:r>
            <a:r>
              <a:rPr lang="fi-FI" dirty="0"/>
              <a:t> </a:t>
            </a:r>
          </a:p>
          <a:p>
            <a:r>
              <a:rPr lang="fi-FI" dirty="0"/>
              <a:t>New </a:t>
            </a:r>
            <a:r>
              <a:rPr lang="fi-FI" dirty="0" err="1"/>
              <a:t>section</a:t>
            </a:r>
            <a:r>
              <a:rPr lang="fi-FI" dirty="0"/>
              <a:t> </a:t>
            </a:r>
            <a:r>
              <a:rPr lang="fi-FI" dirty="0" err="1"/>
              <a:t>under</a:t>
            </a:r>
            <a:r>
              <a:rPr lang="fi-FI" dirty="0"/>
              <a:t> A</a:t>
            </a:r>
          </a:p>
          <a:p>
            <a:pPr lvl="1"/>
            <a:r>
              <a:rPr lang="fi-FI" dirty="0" err="1"/>
              <a:t>Test</a:t>
            </a:r>
            <a:r>
              <a:rPr lang="fi-FI" dirty="0"/>
              <a:t> </a:t>
            </a:r>
            <a:r>
              <a:rPr lang="fi-FI" dirty="0" err="1"/>
              <a:t>use</a:t>
            </a:r>
            <a:r>
              <a:rPr lang="fi-FI" dirty="0"/>
              <a:t> and </a:t>
            </a:r>
            <a:r>
              <a:rPr lang="fi-FI" dirty="0" err="1"/>
              <a:t>consequences</a:t>
            </a:r>
            <a:endParaRPr lang="fi-FI" dirty="0"/>
          </a:p>
          <a:p>
            <a:r>
              <a:rPr lang="fi-FI" dirty="0"/>
              <a:t>New </a:t>
            </a:r>
            <a:r>
              <a:rPr lang="fi-FI" dirty="0" err="1"/>
              <a:t>subcategories</a:t>
            </a:r>
            <a:r>
              <a:rPr lang="fi-FI" dirty="0"/>
              <a:t> and new </a:t>
            </a:r>
            <a:r>
              <a:rPr lang="fi-FI" dirty="0" err="1"/>
              <a:t>content</a:t>
            </a:r>
            <a:r>
              <a:rPr lang="fi-FI" dirty="0"/>
              <a:t> for B</a:t>
            </a:r>
          </a:p>
          <a:p>
            <a:pPr lvl="1"/>
            <a:r>
              <a:rPr lang="en-US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Components foregrounding theoretical concepts</a:t>
            </a:r>
          </a:p>
          <a:p>
            <a:pPr lvl="1"/>
            <a:r>
              <a:rPr lang="en-US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Components foregrounding practical work</a:t>
            </a:r>
          </a:p>
          <a:p>
            <a:pPr lvl="1"/>
            <a:r>
              <a:rPr lang="en-US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Components foregrounding ethical considerations</a:t>
            </a:r>
            <a:endParaRPr lang="fi-FI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fi-FI" dirty="0" err="1">
                <a:solidFill>
                  <a:srgbClr val="000000"/>
                </a:solidFill>
                <a:ea typeface="Arial" panose="020B0604020202020204" pitchFamily="34" charset="0"/>
              </a:rPr>
              <a:t>References</a:t>
            </a:r>
            <a:r>
              <a:rPr lang="fi-FI" dirty="0">
                <a:solidFill>
                  <a:srgbClr val="000000"/>
                </a:solidFill>
                <a:ea typeface="Arial" panose="020B0604020202020204" pitchFamily="34" charset="0"/>
              </a:rPr>
              <a:t> to the </a:t>
            </a:r>
            <a:r>
              <a:rPr lang="fi-FI" dirty="0" err="1">
                <a:solidFill>
                  <a:srgbClr val="000000"/>
                </a:solidFill>
                <a:ea typeface="Arial" panose="020B0604020202020204" pitchFamily="34" charset="0"/>
              </a:rPr>
              <a:t>use</a:t>
            </a:r>
            <a:r>
              <a:rPr lang="fi-FI" dirty="0">
                <a:solidFill>
                  <a:srgbClr val="000000"/>
                </a:solidFill>
                <a:ea typeface="Arial" panose="020B0604020202020204" pitchFamily="34" charset="0"/>
              </a:rPr>
              <a:t> of AI and </a:t>
            </a:r>
            <a:r>
              <a:rPr lang="fi-FI" dirty="0" err="1">
                <a:solidFill>
                  <a:srgbClr val="000000"/>
                </a:solidFill>
                <a:ea typeface="Arial" panose="020B0604020202020204" pitchFamily="34" charset="0"/>
              </a:rPr>
              <a:t>digitalisation</a:t>
            </a:r>
            <a:r>
              <a:rPr lang="fi-FI" dirty="0">
                <a:solidFill>
                  <a:srgbClr val="000000"/>
                </a:solidFill>
                <a:ea typeface="Arial" panose="020B0604020202020204" pitchFamily="34" charset="0"/>
              </a:rPr>
              <a:t> in </a:t>
            </a:r>
            <a:r>
              <a:rPr lang="fi-FI" dirty="0" err="1">
                <a:solidFill>
                  <a:srgbClr val="000000"/>
                </a:solidFill>
                <a:ea typeface="Arial" panose="020B0604020202020204" pitchFamily="34" charset="0"/>
              </a:rPr>
              <a:t>testing</a:t>
            </a:r>
            <a:r>
              <a:rPr lang="fi-FI" dirty="0">
                <a:solidFill>
                  <a:srgbClr val="000000"/>
                </a:solidFill>
                <a:ea typeface="Arial" panose="020B0604020202020204" pitchFamily="34" charset="0"/>
              </a:rPr>
              <a:t> and assessment </a:t>
            </a:r>
            <a:r>
              <a:rPr lang="fi-FI" dirty="0" err="1">
                <a:solidFill>
                  <a:srgbClr val="000000"/>
                </a:solidFill>
                <a:ea typeface="Arial" panose="020B0604020202020204" pitchFamily="34" charset="0"/>
              </a:rPr>
              <a:t>added</a:t>
            </a:r>
            <a:endParaRPr lang="fi-FI" dirty="0">
              <a:effectLst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52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3A1C81-F799-7DFD-E3D4-9D71D7420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E46EEE-4075-6D06-5E75-CBACA88C7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de-DE" sz="4000">
                <a:solidFill>
                  <a:srgbClr val="FFFFFF"/>
                </a:solidFill>
                <a:ea typeface="Calibri"/>
                <a:cs typeface="Calibri"/>
              </a:rPr>
              <a:t>Next steps in the process</a:t>
            </a:r>
          </a:p>
        </p:txBody>
      </p:sp>
      <p:graphicFrame>
        <p:nvGraphicFramePr>
          <p:cNvPr id="67" name="Inhaltsplatzhalter 2">
            <a:extLst>
              <a:ext uri="{FF2B5EF4-FFF2-40B4-BE49-F238E27FC236}">
                <a16:creationId xmlns:a16="http://schemas.microsoft.com/office/drawing/2014/main" id="{3D6269A4-B65B-F1C2-73D1-52D99EC32A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2536585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56866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C3CF30-161C-90BB-EF85-CC47A5EFE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4737" y="666728"/>
            <a:ext cx="4624389" cy="2387600"/>
          </a:xfrm>
        </p:spPr>
        <p:txBody>
          <a:bodyPr anchor="t">
            <a:noAutofit/>
          </a:bodyPr>
          <a:lstStyle/>
          <a:p>
            <a:pPr algn="l"/>
            <a:r>
              <a:rPr lang="en-US" sz="4000"/>
              <a:t>5. Upcoming EALTA conferences</a:t>
            </a:r>
            <a:br>
              <a:rPr lang="en-US" sz="4000"/>
            </a:br>
            <a:endParaRPr lang="en-GB" sz="40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F08899-DC3E-3A67-56B8-A4C10DB3E3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2666" y="3866383"/>
            <a:ext cx="4036333" cy="1709849"/>
          </a:xfrm>
        </p:spPr>
        <p:txBody>
          <a:bodyPr anchor="b">
            <a:normAutofit/>
          </a:bodyPr>
          <a:lstStyle/>
          <a:p>
            <a:pPr algn="l"/>
            <a:endParaRPr lang="en-GB" sz="20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079DAB5-CA5C-3DE5-F474-CD6FB81EF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666" y="1967719"/>
            <a:ext cx="6021918" cy="306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2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C3CF30-161C-90BB-EF85-CC47A5EFE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4737" y="666728"/>
            <a:ext cx="4624389" cy="2387600"/>
          </a:xfrm>
        </p:spPr>
        <p:txBody>
          <a:bodyPr anchor="t">
            <a:normAutofit/>
          </a:bodyPr>
          <a:lstStyle/>
          <a:p>
            <a:pPr algn="l"/>
            <a:r>
              <a:rPr lang="en-US" sz="4000"/>
              <a:t>2. Reports on EALTA activities since the last AGM </a:t>
            </a:r>
            <a:br>
              <a:rPr lang="en-US" sz="4000"/>
            </a:br>
            <a:endParaRPr lang="en-GB" sz="40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F08899-DC3E-3A67-56B8-A4C10DB3E3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2666" y="3866383"/>
            <a:ext cx="4036333" cy="1709849"/>
          </a:xfrm>
        </p:spPr>
        <p:txBody>
          <a:bodyPr anchor="b">
            <a:normAutofit/>
          </a:bodyPr>
          <a:lstStyle/>
          <a:p>
            <a:pPr algn="l"/>
            <a:r>
              <a:rPr lang="en-US" sz="2000"/>
              <a:t>Slobodanka Dimova, President, </a:t>
            </a:r>
            <a:br>
              <a:rPr lang="en-US" sz="2000"/>
            </a:br>
            <a:r>
              <a:rPr lang="en-US" sz="2000"/>
              <a:t>the EALTA Trustees, and</a:t>
            </a:r>
            <a:br>
              <a:rPr lang="en-US" sz="2000"/>
            </a:br>
            <a:r>
              <a:rPr lang="en-US" sz="2000"/>
              <a:t>Members</a:t>
            </a:r>
          </a:p>
          <a:p>
            <a:pPr algn="l"/>
            <a:endParaRPr lang="en-GB" sz="20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97BF623-A4EA-0939-4C59-AECD5E838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666" y="1967719"/>
            <a:ext cx="6021918" cy="306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769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err="1"/>
              <a:t>Upcoming</a:t>
            </a:r>
            <a:r>
              <a:rPr lang="de-DE"/>
              <a:t> EALTA </a:t>
            </a:r>
            <a:r>
              <a:rPr lang="de-DE" err="1"/>
              <a:t>conferences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err="1">
                <a:cs typeface="Calibri"/>
              </a:rPr>
              <a:t>Conferences</a:t>
            </a:r>
            <a:r>
              <a:rPr lang="de-DE">
                <a:cs typeface="Calibri"/>
              </a:rPr>
              <a:t> </a:t>
            </a:r>
            <a:r>
              <a:rPr lang="de-DE" err="1">
                <a:cs typeface="Calibri"/>
              </a:rPr>
              <a:t>venues</a:t>
            </a:r>
            <a:r>
              <a:rPr lang="de-DE">
                <a:cs typeface="Calibri"/>
              </a:rPr>
              <a:t> </a:t>
            </a:r>
            <a:r>
              <a:rPr lang="de-DE" err="1">
                <a:cs typeface="Calibri"/>
              </a:rPr>
              <a:t>confirmed</a:t>
            </a:r>
            <a:r>
              <a:rPr lang="de-DE">
                <a:cs typeface="Calibri"/>
              </a:rPr>
              <a:t> </a:t>
            </a:r>
            <a:r>
              <a:rPr lang="de-DE" err="1">
                <a:cs typeface="Calibri"/>
              </a:rPr>
              <a:t>until</a:t>
            </a:r>
            <a:r>
              <a:rPr lang="de-DE">
                <a:cs typeface="Calibri"/>
              </a:rPr>
              <a:t> 2027</a:t>
            </a:r>
            <a:endParaRPr lang="de-DE"/>
          </a:p>
          <a:p>
            <a:pPr lvl="1" indent="-285750">
              <a:buFont typeface="Courier New" panose="05000000000000000000" pitchFamily="2" charset="2"/>
              <a:buChar char="o"/>
            </a:pPr>
            <a:r>
              <a:rPr lang="de-DE">
                <a:ea typeface="Calibri"/>
                <a:cs typeface="Calibri"/>
              </a:rPr>
              <a:t>Siena, </a:t>
            </a:r>
            <a:r>
              <a:rPr lang="de-DE" err="1">
                <a:ea typeface="Calibri"/>
                <a:cs typeface="Calibri"/>
              </a:rPr>
              <a:t>Italy</a:t>
            </a:r>
            <a:r>
              <a:rPr lang="de-DE">
                <a:ea typeface="Calibri"/>
                <a:cs typeface="Calibri"/>
              </a:rPr>
              <a:t>, 9-14 June 2026</a:t>
            </a:r>
          </a:p>
          <a:p>
            <a:pPr lvl="1" indent="-285750">
              <a:buFont typeface="Courier New" panose="05000000000000000000" pitchFamily="2" charset="2"/>
              <a:buChar char="o"/>
            </a:pPr>
            <a:r>
              <a:rPr lang="de-DE">
                <a:ea typeface="Calibri"/>
                <a:cs typeface="Calibri"/>
              </a:rPr>
              <a:t>Bedfordshire, UK, 7-12 June 2027</a:t>
            </a:r>
            <a:endParaRPr lang="de-DE">
              <a:cs typeface="Calibri"/>
            </a:endParaRPr>
          </a:p>
          <a:p>
            <a:pPr marL="0" indent="0">
              <a:buNone/>
            </a:pPr>
            <a:endParaRPr lang="de-DE">
              <a:cs typeface="Calibri"/>
            </a:endParaRPr>
          </a:p>
          <a:p>
            <a:pPr>
              <a:buChar char="§"/>
            </a:pPr>
            <a:r>
              <a:rPr lang="de-DE">
                <a:ea typeface="Calibri" panose="020F0502020204030204"/>
                <a:cs typeface="Calibri"/>
              </a:rPr>
              <a:t>Call </a:t>
            </a:r>
            <a:r>
              <a:rPr lang="de-DE" err="1">
                <a:ea typeface="Calibri" panose="020F0502020204030204"/>
                <a:cs typeface="Calibri"/>
              </a:rPr>
              <a:t>for</a:t>
            </a:r>
            <a:r>
              <a:rPr lang="de-DE">
                <a:ea typeface="Calibri" panose="020F0502020204030204"/>
                <a:cs typeface="Calibri"/>
              </a:rPr>
              <a:t> </a:t>
            </a:r>
            <a:r>
              <a:rPr lang="de-DE" err="1">
                <a:ea typeface="Calibri" panose="020F0502020204030204"/>
                <a:cs typeface="Calibri"/>
              </a:rPr>
              <a:t>conferences</a:t>
            </a:r>
            <a:r>
              <a:rPr lang="de-DE">
                <a:ea typeface="Calibri" panose="020F0502020204030204"/>
                <a:cs typeface="Calibri"/>
              </a:rPr>
              <a:t> in 2028 and 2029 will </a:t>
            </a:r>
            <a:r>
              <a:rPr lang="de-DE" err="1">
                <a:ea typeface="Calibri" panose="020F0502020204030204"/>
                <a:cs typeface="Calibri"/>
              </a:rPr>
              <a:t>go</a:t>
            </a:r>
            <a:r>
              <a:rPr lang="de-DE">
                <a:ea typeface="Calibri" panose="020F0502020204030204"/>
                <a:cs typeface="Calibri"/>
              </a:rPr>
              <a:t> out </a:t>
            </a:r>
            <a:r>
              <a:rPr lang="de-DE" err="1">
                <a:ea typeface="Calibri" panose="020F0502020204030204"/>
                <a:cs typeface="Calibri"/>
              </a:rPr>
              <a:t>later</a:t>
            </a:r>
            <a:r>
              <a:rPr lang="de-DE">
                <a:ea typeface="Calibri" panose="020F0502020204030204"/>
                <a:cs typeface="Calibri"/>
              </a:rPr>
              <a:t> </a:t>
            </a:r>
            <a:r>
              <a:rPr lang="de-DE" err="1">
                <a:ea typeface="Calibri" panose="020F0502020204030204"/>
                <a:cs typeface="Calibri"/>
              </a:rPr>
              <a:t>this</a:t>
            </a:r>
            <a:r>
              <a:rPr lang="de-DE">
                <a:ea typeface="Calibri" panose="020F0502020204030204"/>
                <a:cs typeface="Calibri"/>
              </a:rPr>
              <a:t> </a:t>
            </a:r>
            <a:r>
              <a:rPr lang="de-DE" err="1">
                <a:ea typeface="Calibri" panose="020F0502020204030204"/>
                <a:cs typeface="Calibri"/>
              </a:rPr>
              <a:t>year</a:t>
            </a:r>
            <a:r>
              <a:rPr lang="de-DE">
                <a:ea typeface="Calibri" panose="020F0502020204030204"/>
                <a:cs typeface="Calibri"/>
              </a:rPr>
              <a:t> </a:t>
            </a:r>
          </a:p>
          <a:p>
            <a:pPr marL="0" indent="0">
              <a:buNone/>
            </a:pPr>
            <a:endParaRPr lang="de-DE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29664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C3CF30-161C-90BB-EF85-CC47A5EFE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4737" y="666728"/>
            <a:ext cx="4624389" cy="2387600"/>
          </a:xfrm>
        </p:spPr>
        <p:txBody>
          <a:bodyPr anchor="t">
            <a:noAutofit/>
          </a:bodyPr>
          <a:lstStyle/>
          <a:p>
            <a:pPr algn="l"/>
            <a:r>
              <a:rPr lang="en-US" sz="4000"/>
              <a:t>6. Venue and date of the next AGM</a:t>
            </a:r>
            <a:br>
              <a:rPr lang="en-US" sz="4000"/>
            </a:br>
            <a:endParaRPr lang="en-GB" sz="40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F08899-DC3E-3A67-56B8-A4C10DB3E3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2666" y="3866383"/>
            <a:ext cx="4036333" cy="1709849"/>
          </a:xfrm>
        </p:spPr>
        <p:txBody>
          <a:bodyPr anchor="b">
            <a:normAutofit/>
          </a:bodyPr>
          <a:lstStyle/>
          <a:p>
            <a:pPr algn="l"/>
            <a:endParaRPr lang="en-GB" sz="20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 descr="https://euc-powerpoint.officeapps.live.com/pods/GetClipboardImage.ashx?Id=414053ba-18be-46ae-a845-2c467bbe1300&amp;DC=GEU2&amp;pkey=599873f1-6418-4ce9-a797-06b470e99d72&amp;wdwaccluster=GEU2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FBEBDCB-125F-E2E2-6BFD-1BDA90760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666" y="1967719"/>
            <a:ext cx="6021918" cy="306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8542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b="1">
                <a:solidFill>
                  <a:srgbClr val="C00000"/>
                </a:solidFill>
              </a:rPr>
              <a:t> EALTA 2026</a:t>
            </a:r>
            <a:endParaRPr lang="de-AT" b="1"/>
          </a:p>
        </p:txBody>
      </p:sp>
      <p:sp>
        <p:nvSpPr>
          <p:cNvPr id="6" name="Textplatzhalter 5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AT" sz="3600"/>
              <a:t>Siena, </a:t>
            </a:r>
            <a:r>
              <a:rPr lang="de-AT" sz="3600" err="1"/>
              <a:t>Italy</a:t>
            </a:r>
            <a:endParaRPr lang="de-AT" sz="3600">
              <a:ea typeface="Calibri"/>
              <a:cs typeface="Calibri"/>
            </a:endParaRPr>
          </a:p>
          <a:p>
            <a:r>
              <a:rPr lang="de-AT" sz="3600"/>
              <a:t>June 9 – 14th, 2026</a:t>
            </a:r>
            <a:endParaRPr lang="de-AT" sz="3600">
              <a:ea typeface="Calibri"/>
              <a:cs typeface="Calibri"/>
            </a:endParaRPr>
          </a:p>
          <a:p>
            <a:endParaRPr lang="de-AT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76711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94582" y="4453768"/>
            <a:ext cx="2582710" cy="1623418"/>
          </a:xfrm>
          <a:custGeom>
            <a:avLst/>
            <a:gdLst/>
            <a:ahLst/>
            <a:cxnLst/>
            <a:rect l="l" t="t" r="r" b="b"/>
            <a:pathLst>
              <a:path w="3874065" h="2435127">
                <a:moveTo>
                  <a:pt x="0" y="0"/>
                </a:moveTo>
                <a:lnTo>
                  <a:pt x="3874065" y="0"/>
                </a:lnTo>
                <a:lnTo>
                  <a:pt x="3874065" y="2435126"/>
                </a:lnTo>
                <a:lnTo>
                  <a:pt x="0" y="24351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800"/>
          </a:p>
        </p:txBody>
      </p:sp>
      <p:sp>
        <p:nvSpPr>
          <p:cNvPr id="3" name="Freeform 3"/>
          <p:cNvSpPr/>
          <p:nvPr/>
        </p:nvSpPr>
        <p:spPr>
          <a:xfrm>
            <a:off x="685800" y="410372"/>
            <a:ext cx="10820400" cy="275429"/>
          </a:xfrm>
          <a:custGeom>
            <a:avLst/>
            <a:gdLst/>
            <a:ahLst/>
            <a:cxnLst/>
            <a:rect l="l" t="t" r="r" b="b"/>
            <a:pathLst>
              <a:path w="16230600" h="413143">
                <a:moveTo>
                  <a:pt x="0" y="0"/>
                </a:moveTo>
                <a:lnTo>
                  <a:pt x="16230600" y="0"/>
                </a:lnTo>
                <a:lnTo>
                  <a:pt x="16230600" y="413143"/>
                </a:lnTo>
                <a:lnTo>
                  <a:pt x="0" y="4131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800"/>
          </a:p>
        </p:txBody>
      </p:sp>
      <p:sp>
        <p:nvSpPr>
          <p:cNvPr id="4" name="TextBox 4"/>
          <p:cNvSpPr txBox="1"/>
          <p:nvPr/>
        </p:nvSpPr>
        <p:spPr>
          <a:xfrm>
            <a:off x="877801" y="1647523"/>
            <a:ext cx="4811376" cy="9766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799" b="1">
                <a:solidFill>
                  <a:srgbClr val="1C6598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Literacies Across Different Stakeholder Groups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70584" y="2681304"/>
            <a:ext cx="4718594" cy="9766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799">
                <a:solidFill>
                  <a:srgbClr val="1C6598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University for Foreigners of Siena, Italy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859346" y="3867151"/>
            <a:ext cx="2941069" cy="4813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799">
                <a:solidFill>
                  <a:srgbClr val="1C6598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9 - 14 June 2026</a:t>
            </a:r>
          </a:p>
        </p:txBody>
      </p:sp>
      <p:sp>
        <p:nvSpPr>
          <p:cNvPr id="7" name="Freeform 7"/>
          <p:cNvSpPr/>
          <p:nvPr/>
        </p:nvSpPr>
        <p:spPr>
          <a:xfrm>
            <a:off x="6045517" y="0"/>
            <a:ext cx="5460683" cy="6858000"/>
          </a:xfrm>
          <a:custGeom>
            <a:avLst/>
            <a:gdLst/>
            <a:ahLst/>
            <a:cxnLst/>
            <a:rect l="l" t="t" r="r" b="b"/>
            <a:pathLst>
              <a:path w="8191024" h="10287000">
                <a:moveTo>
                  <a:pt x="0" y="0"/>
                </a:moveTo>
                <a:lnTo>
                  <a:pt x="8191024" y="0"/>
                </a:lnTo>
                <a:lnTo>
                  <a:pt x="819102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8000"/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800"/>
          </a:p>
        </p:txBody>
      </p:sp>
      <p:grpSp>
        <p:nvGrpSpPr>
          <p:cNvPr id="8" name="Group 8"/>
          <p:cNvGrpSpPr/>
          <p:nvPr/>
        </p:nvGrpSpPr>
        <p:grpSpPr>
          <a:xfrm>
            <a:off x="3707036" y="2437929"/>
            <a:ext cx="9748227" cy="2858443"/>
            <a:chOff x="0" y="1752600"/>
            <a:chExt cx="19496454" cy="5716885"/>
          </a:xfrm>
        </p:grpSpPr>
        <p:sp>
          <p:nvSpPr>
            <p:cNvPr id="9" name="TextBox 9"/>
            <p:cNvSpPr txBox="1"/>
            <p:nvPr/>
          </p:nvSpPr>
          <p:spPr>
            <a:xfrm>
              <a:off x="5015308" y="3530666"/>
              <a:ext cx="12132856" cy="31072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6667"/>
                </a:lnSpc>
              </a:pPr>
              <a:r>
                <a:rPr lang="en-US" sz="13334">
                  <a:solidFill>
                    <a:srgbClr val="1E5175"/>
                  </a:solidFill>
                  <a:latin typeface="Hello Paris Script"/>
                  <a:ea typeface="Hello Paris Script"/>
                  <a:cs typeface="Hello Paris Script"/>
                  <a:sym typeface="Hello Paris Script"/>
                </a:rPr>
                <a:t>Join us!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752600"/>
              <a:ext cx="19496454" cy="57168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2255"/>
                </a:lnSpc>
              </a:pPr>
              <a:endParaRPr sz="800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3387100" y="872619"/>
            <a:ext cx="5316835" cy="4813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799">
                <a:solidFill>
                  <a:srgbClr val="1E517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22nd EALTA Conference</a:t>
            </a:r>
          </a:p>
        </p:txBody>
      </p:sp>
    </p:spTree>
    <p:extLst>
      <p:ext uri="{BB962C8B-B14F-4D97-AF65-F5344CB8AC3E}">
        <p14:creationId xmlns:p14="http://schemas.microsoft.com/office/powerpoint/2010/main" val="374508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C3CF30-161C-90BB-EF85-CC47A5EFE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4737" y="666728"/>
            <a:ext cx="4624389" cy="2387600"/>
          </a:xfrm>
        </p:spPr>
        <p:txBody>
          <a:bodyPr anchor="t">
            <a:noAutofit/>
          </a:bodyPr>
          <a:lstStyle/>
          <a:p>
            <a:pPr algn="l"/>
            <a:r>
              <a:rPr lang="en-US" sz="4000"/>
              <a:t>7. AOB</a:t>
            </a:r>
            <a:br>
              <a:rPr lang="en-US" sz="4000"/>
            </a:br>
            <a:endParaRPr lang="en-GB" sz="40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F08899-DC3E-3A67-56B8-A4C10DB3E3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2666" y="3866383"/>
            <a:ext cx="4036333" cy="1709849"/>
          </a:xfrm>
        </p:spPr>
        <p:txBody>
          <a:bodyPr anchor="b">
            <a:normAutofit/>
          </a:bodyPr>
          <a:lstStyle/>
          <a:p>
            <a:pPr algn="l"/>
            <a:endParaRPr lang="en-GB" sz="2000">
              <a:ea typeface="Calibri"/>
              <a:cs typeface="Calibri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 descr="Imagen que contiene Logotipo&#10;&#10;El contenido generado por IA puede ser incorrecto.">
            <a:extLst>
              <a:ext uri="{FF2B5EF4-FFF2-40B4-BE49-F238E27FC236}">
                <a16:creationId xmlns:a16="http://schemas.microsoft.com/office/drawing/2014/main" id="{E16997E9-75E5-C5CD-E7CB-D2F2FC7DC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666" y="1967719"/>
            <a:ext cx="6021918" cy="306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159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C68C27-73E7-47FD-60DF-51DD2369E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B45DA-058E-6084-4C13-C979381A1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4000"/>
              <a:t>Proposal about a logo specially designed for institutional members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C9D7D8-AACF-5D19-486F-E76E311E42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5513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E05B1A-1317-B804-B810-0853B5139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D27F2-3F2F-904E-56A2-A2FD2BB42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algn="l"/>
            <a:r>
              <a:rPr lang="en-US" sz="4000"/>
              <a:t>Activities and events</a:t>
            </a:r>
            <a:br>
              <a:rPr lang="en-US" sz="4000"/>
            </a:br>
            <a:br>
              <a:rPr lang="en-US" sz="4000"/>
            </a:br>
            <a:br>
              <a:rPr lang="en-US" sz="4000"/>
            </a:br>
            <a:br>
              <a:rPr lang="en-US" sz="4000"/>
            </a:br>
            <a:r>
              <a:rPr lang="en-US" sz="4000"/>
              <a:t> </a:t>
            </a:r>
            <a:br>
              <a:rPr lang="en-US" sz="4000"/>
            </a:br>
            <a:endParaRPr lang="en-GB" sz="4000">
              <a:ea typeface="Calibri"/>
              <a:cs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536CF-528C-8FA8-3BD6-B2FA66F1A1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0078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DCFAB9-E7E2-2059-73AC-51DF962F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>
                <a:ea typeface="Calibri"/>
                <a:cs typeface="Calibri"/>
              </a:rPr>
              <a:t>Activities and </a:t>
            </a:r>
            <a:r>
              <a:rPr lang="es-ES" err="1">
                <a:ea typeface="Calibri"/>
                <a:cs typeface="Calibri"/>
              </a:rPr>
              <a:t>events</a:t>
            </a:r>
            <a:endParaRPr lang="es-ES" err="1"/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B6B78ECC-364C-F145-C53F-7BF0FD4261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6134050"/>
              </p:ext>
            </p:extLst>
          </p:nvPr>
        </p:nvGraphicFramePr>
        <p:xfrm>
          <a:off x="838200" y="1292225"/>
          <a:ext cx="10515591" cy="495108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79417">
                  <a:extLst>
                    <a:ext uri="{9D8B030D-6E8A-4147-A177-3AD203B41FA5}">
                      <a16:colId xmlns:a16="http://schemas.microsoft.com/office/drawing/2014/main" val="789015225"/>
                    </a:ext>
                  </a:extLst>
                </a:gridCol>
                <a:gridCol w="3194462">
                  <a:extLst>
                    <a:ext uri="{9D8B030D-6E8A-4147-A177-3AD203B41FA5}">
                      <a16:colId xmlns:a16="http://schemas.microsoft.com/office/drawing/2014/main" val="1564850811"/>
                    </a:ext>
                  </a:extLst>
                </a:gridCol>
                <a:gridCol w="2149433">
                  <a:extLst>
                    <a:ext uri="{9D8B030D-6E8A-4147-A177-3AD203B41FA5}">
                      <a16:colId xmlns:a16="http://schemas.microsoft.com/office/drawing/2014/main" val="2153405689"/>
                    </a:ext>
                  </a:extLst>
                </a:gridCol>
                <a:gridCol w="3592279">
                  <a:extLst>
                    <a:ext uri="{9D8B030D-6E8A-4147-A177-3AD203B41FA5}">
                      <a16:colId xmlns:a16="http://schemas.microsoft.com/office/drawing/2014/main" val="885637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Date</a:t>
                      </a:r>
                      <a:endParaRPr lang="es-ES" sz="1300">
                        <a:effectLst/>
                        <a:latin typeface="Arial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SIG / </a:t>
                      </a:r>
                      <a:r>
                        <a:rPr lang="es-ES" sz="13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Event</a:t>
                      </a:r>
                      <a:endParaRPr lang="es-ES" sz="1300">
                        <a:effectLst/>
                        <a:latin typeface="Arial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3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Format</a:t>
                      </a:r>
                      <a:endParaRPr lang="es-ES" sz="1300">
                        <a:effectLst/>
                        <a:latin typeface="Arial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3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Title</a:t>
                      </a:r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/ </a:t>
                      </a:r>
                      <a:r>
                        <a:rPr lang="es-ES" sz="13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Trainers</a:t>
                      </a:r>
                      <a:endParaRPr lang="es-ES" sz="1300">
                        <a:effectLst/>
                        <a:latin typeface="Arial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5540073"/>
                  </a:ext>
                </a:extLst>
              </a:tr>
              <a:tr h="795646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18-19/10/2024</a:t>
                      </a:r>
                      <a:endParaRPr lang="es-ES" sz="1300">
                        <a:effectLst/>
                        <a:latin typeface="Arial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CEFR SIG</a:t>
                      </a:r>
                      <a:endParaRPr lang="es-ES" sz="1300">
                        <a:effectLst/>
                        <a:latin typeface="Arial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3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Conference</a:t>
                      </a:r>
                      <a:endParaRPr lang="es-ES" sz="1300">
                        <a:effectLst/>
                        <a:latin typeface="Arial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3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Responding</a:t>
                      </a:r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ES" sz="13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</a:t>
                      </a:r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ES" sz="13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the</a:t>
                      </a:r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CEFR </a:t>
                      </a:r>
                      <a:r>
                        <a:rPr lang="es-ES" sz="13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Alignment</a:t>
                      </a:r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ES" sz="13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Handbook</a:t>
                      </a:r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: </a:t>
                      </a:r>
                      <a:r>
                        <a:rPr lang="es-ES" sz="13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Sharing</a:t>
                      </a:r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ES" sz="13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experience</a:t>
                      </a:r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ES" sz="13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of</a:t>
                      </a:r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ES" sz="13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alignment</a:t>
                      </a:r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ES" sz="13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activities</a:t>
                      </a:r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and </a:t>
                      </a:r>
                      <a:r>
                        <a:rPr lang="es-ES" sz="13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reflecting</a:t>
                      </a:r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ES" sz="13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on</a:t>
                      </a:r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ES" sz="13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lessons</a:t>
                      </a:r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ES" sz="13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learned</a:t>
                      </a:r>
                      <a:endParaRPr lang="es-ES" sz="13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23508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12/11/2024</a:t>
                      </a:r>
                      <a:endParaRPr lang="es-ES" sz="1300">
                        <a:effectLst/>
                        <a:latin typeface="Arial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3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Signed</a:t>
                      </a:r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ES" sz="13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Language</a:t>
                      </a:r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ES" sz="13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Assessment</a:t>
                      </a:r>
                      <a:endParaRPr lang="es-ES" sz="1300">
                        <a:effectLst/>
                        <a:latin typeface="Arial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3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Webinar</a:t>
                      </a:r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</a:t>
                      </a:r>
                      <a:r>
                        <a:rPr lang="es-ES" sz="13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on</a:t>
                      </a:r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ES" sz="13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Youtube</a:t>
                      </a:r>
                      <a:endParaRPr lang="es-ES" sz="1300">
                        <a:effectLst/>
                        <a:latin typeface="Arial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SIG4SIGN</a:t>
                      </a:r>
                      <a:endParaRPr lang="es-ES" sz="1300">
                        <a:effectLst/>
                        <a:latin typeface="Arial"/>
                      </a:endParaRPr>
                    </a:p>
                    <a:p>
                      <a:pPr rtl="0" fontAlgn="t">
                        <a:buNone/>
                      </a:pPr>
                      <a:r>
                        <a:rPr lang="es-ES" sz="13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Creating</a:t>
                      </a:r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CEFR-</a:t>
                      </a:r>
                      <a:r>
                        <a:rPr lang="es-ES" sz="13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aligned</a:t>
                      </a:r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ES" sz="13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sign</a:t>
                      </a:r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ES" sz="13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language</a:t>
                      </a:r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ES" sz="13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tests</a:t>
                      </a:r>
                      <a:endParaRPr lang="es-ES" sz="1300">
                        <a:effectLst/>
                        <a:latin typeface="Arial"/>
                      </a:endParaRPr>
                    </a:p>
                    <a:p>
                      <a:pPr fontAlgn="t"/>
                      <a:endParaRPr lang="es-ES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74280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50800" rtl="0" fontAlgn="t">
                        <a:buNone/>
                      </a:pPr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9-13/12/2024</a:t>
                      </a:r>
                      <a:endParaRPr lang="es-ES" sz="1300">
                        <a:effectLst/>
                        <a:latin typeface="Arial"/>
                      </a:endParaRPr>
                    </a:p>
                  </a:txBody>
                  <a:tcPr>
                    <a:lnL w="7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0" rtl="0" fontAlgn="t">
                        <a:buNone/>
                      </a:pPr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EALTA Winter </a:t>
                      </a:r>
                      <a:r>
                        <a:rPr lang="es-ES" sz="13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School</a:t>
                      </a:r>
                      <a:endParaRPr lang="es-ES" sz="1300">
                        <a:effectLst/>
                        <a:latin typeface="Arial"/>
                      </a:endParaRPr>
                    </a:p>
                  </a:txBody>
                  <a:tcPr>
                    <a:lnL w="7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0" rtl="0" fontAlgn="t">
                        <a:buNone/>
                      </a:pPr>
                      <a:r>
                        <a:rPr lang="es-ES" sz="13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In-person</a:t>
                      </a:r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</a:t>
                      </a:r>
                      <a:endParaRPr lang="es-ES" sz="1300">
                        <a:effectLst/>
                        <a:latin typeface="Arial"/>
                      </a:endParaRPr>
                    </a:p>
                    <a:p>
                      <a:pPr marL="50800" rtl="0" fontAlgn="t">
                        <a:buNone/>
                      </a:pPr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Innsbruck</a:t>
                      </a:r>
                      <a:endParaRPr lang="es-ES" sz="1300">
                        <a:effectLst/>
                        <a:latin typeface="Arial"/>
                      </a:endParaRPr>
                    </a:p>
                  </a:txBody>
                  <a:tcPr>
                    <a:lnL w="7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3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Tasks</a:t>
                      </a:r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in </a:t>
                      </a:r>
                      <a:r>
                        <a:rPr lang="es-ES" sz="13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language</a:t>
                      </a:r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ES" sz="13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assessment</a:t>
                      </a:r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s-ES" sz="1300">
                        <a:effectLst/>
                        <a:latin typeface="Arial"/>
                      </a:endParaRPr>
                    </a:p>
                    <a:p>
                      <a:pPr rtl="0" fontAlgn="t">
                        <a:buNone/>
                      </a:pPr>
                      <a:br>
                        <a:rPr lang="es-ES" sz="1300">
                          <a:effectLst/>
                        </a:rPr>
                      </a:br>
                      <a:r>
                        <a:rPr lang="es-ES" sz="13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Kathrin</a:t>
                      </a:r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ES" sz="13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Eberharter</a:t>
                      </a:r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Judit </a:t>
                      </a:r>
                      <a:r>
                        <a:rPr lang="es-ES" sz="13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Kormos</a:t>
                      </a:r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</a:t>
                      </a:r>
                      <a:r>
                        <a:rPr lang="es-ES" sz="13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Marije</a:t>
                      </a:r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Michel, Koen Van </a:t>
                      </a:r>
                      <a:r>
                        <a:rPr lang="es-ES" sz="13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Gorp</a:t>
                      </a:r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Paula </a:t>
                      </a:r>
                      <a:r>
                        <a:rPr lang="es-ES" sz="13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Winke</a:t>
                      </a:r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endParaRPr lang="es-ES" sz="1300">
                        <a:effectLst/>
                        <a:latin typeface="Arial"/>
                      </a:endParaRPr>
                    </a:p>
                  </a:txBody>
                  <a:tcPr>
                    <a:lnL w="7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0443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50800" rtl="0" fontAlgn="t">
                        <a:buNone/>
                      </a:pPr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30/01/2025</a:t>
                      </a:r>
                      <a:endParaRPr lang="es-ES" sz="1300">
                        <a:effectLst/>
                        <a:latin typeface="Arial"/>
                      </a:endParaRPr>
                    </a:p>
                  </a:txBody>
                  <a:tcPr>
                    <a:lnL w="7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0" rtl="0" fontAlgn="t">
                        <a:buNone/>
                      </a:pPr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EDI SIG</a:t>
                      </a:r>
                      <a:endParaRPr lang="es-ES" sz="1300">
                        <a:effectLst/>
                        <a:latin typeface="Arial"/>
                      </a:endParaRPr>
                    </a:p>
                  </a:txBody>
                  <a:tcPr>
                    <a:lnL w="7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0" rtl="0" fontAlgn="t">
                        <a:buNone/>
                      </a:pPr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Online meeting</a:t>
                      </a:r>
                      <a:endParaRPr lang="es-ES" sz="1300">
                        <a:effectLst/>
                        <a:latin typeface="Arial"/>
                      </a:endParaRPr>
                    </a:p>
                  </a:txBody>
                  <a:tcPr>
                    <a:lnL w="7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3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Equality</a:t>
                      </a:r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</a:t>
                      </a:r>
                      <a:r>
                        <a:rPr lang="es-ES" sz="13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Diversity</a:t>
                      </a:r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and </a:t>
                      </a:r>
                      <a:r>
                        <a:rPr lang="es-ES" sz="13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Inclusion</a:t>
                      </a:r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ES" sz="13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Special</a:t>
                      </a:r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ES" sz="13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Interest</a:t>
                      </a:r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ES" sz="13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Group</a:t>
                      </a:r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Online meeting</a:t>
                      </a:r>
                      <a:endParaRPr lang="es-ES" sz="1300">
                        <a:effectLst/>
                        <a:latin typeface="Arial"/>
                      </a:endParaRPr>
                    </a:p>
                  </a:txBody>
                  <a:tcPr>
                    <a:lnL w="7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37933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50800" rtl="0" fontAlgn="t">
                        <a:buNone/>
                      </a:pPr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5/03/2025</a:t>
                      </a:r>
                      <a:endParaRPr lang="es-ES" sz="1300">
                        <a:effectLst/>
                        <a:latin typeface="Arial"/>
                      </a:endParaRPr>
                    </a:p>
                  </a:txBody>
                  <a:tcPr>
                    <a:lnL w="7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0" rtl="0" fontAlgn="t">
                        <a:buNone/>
                      </a:pPr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SIG Artificial </a:t>
                      </a:r>
                      <a:r>
                        <a:rPr lang="es-ES" sz="13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Intelligence</a:t>
                      </a:r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ES" sz="13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for</a:t>
                      </a:r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ES" sz="13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Language</a:t>
                      </a:r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ES" sz="13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Assessment</a:t>
                      </a:r>
                      <a:endParaRPr lang="es-ES" sz="1300">
                        <a:effectLst/>
                        <a:latin typeface="Arial"/>
                      </a:endParaRPr>
                    </a:p>
                  </a:txBody>
                  <a:tcPr>
                    <a:lnL w="7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0" rtl="0" fontAlgn="t">
                        <a:buNone/>
                      </a:pPr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Online meeting, </a:t>
                      </a:r>
                      <a:r>
                        <a:rPr lang="es-ES" sz="13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on</a:t>
                      </a:r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ES" sz="13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website</a:t>
                      </a:r>
                      <a:endParaRPr lang="es-ES" sz="1300" err="1">
                        <a:effectLst/>
                        <a:latin typeface="Arial"/>
                      </a:endParaRPr>
                    </a:p>
                  </a:txBody>
                  <a:tcPr>
                    <a:lnL w="7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EALTA </a:t>
                      </a:r>
                      <a:r>
                        <a:rPr lang="es-ES" sz="13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Special</a:t>
                      </a:r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ES" sz="13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Interest</a:t>
                      </a:r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ES" sz="13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Group</a:t>
                      </a:r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: Artificial </a:t>
                      </a:r>
                      <a:r>
                        <a:rPr lang="es-ES" sz="13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Intelligence</a:t>
                      </a:r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ES" sz="13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for</a:t>
                      </a:r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ES" sz="13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Language</a:t>
                      </a:r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ES" sz="13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Assessment</a:t>
                      </a:r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Online meeting</a:t>
                      </a:r>
                      <a:endParaRPr lang="es-ES" sz="1300">
                        <a:effectLst/>
                        <a:latin typeface="Arial"/>
                      </a:endParaRPr>
                    </a:p>
                  </a:txBody>
                  <a:tcPr>
                    <a:lnL w="7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12092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50800" rtl="0" fontAlgn="t">
                        <a:buNone/>
                      </a:pPr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18/03/2025</a:t>
                      </a:r>
                      <a:endParaRPr lang="es-ES" sz="1300">
                        <a:effectLst/>
                        <a:latin typeface="Arial"/>
                      </a:endParaRPr>
                    </a:p>
                  </a:txBody>
                  <a:tcPr>
                    <a:lnL w="7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0" rtl="0" fontAlgn="t">
                        <a:buNone/>
                      </a:pPr>
                      <a:r>
                        <a:rPr lang="es-ES" sz="13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Multilingual</a:t>
                      </a:r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ES" sz="13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Language</a:t>
                      </a:r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ES" sz="13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Assessment</a:t>
                      </a:r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SIG</a:t>
                      </a:r>
                      <a:endParaRPr lang="es-ES" sz="1300">
                        <a:effectLst/>
                        <a:latin typeface="Arial"/>
                      </a:endParaRPr>
                    </a:p>
                  </a:txBody>
                  <a:tcPr>
                    <a:lnL w="7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0" rtl="0" fontAlgn="t">
                        <a:buNone/>
                      </a:pPr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Online meeting</a:t>
                      </a:r>
                      <a:endParaRPr lang="es-ES" sz="1300">
                        <a:effectLst/>
                        <a:latin typeface="Arial"/>
                      </a:endParaRPr>
                    </a:p>
                  </a:txBody>
                  <a:tcPr>
                    <a:lnL w="7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3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The</a:t>
                      </a:r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ES" sz="13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nexus</a:t>
                      </a:r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ES" sz="13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between</a:t>
                      </a:r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ES" sz="13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multilingualism</a:t>
                      </a:r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and </a:t>
                      </a:r>
                      <a:r>
                        <a:rPr lang="es-ES" sz="13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assessment</a:t>
                      </a:r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: </a:t>
                      </a:r>
                      <a:r>
                        <a:rPr lang="es-ES" sz="13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Taking</a:t>
                      </a:r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stock</a:t>
                      </a:r>
                      <a:endParaRPr lang="es-ES" sz="1300">
                        <a:effectLst/>
                        <a:latin typeface="Arial"/>
                      </a:endParaRPr>
                    </a:p>
                  </a:txBody>
                  <a:tcPr>
                    <a:lnL w="7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10781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50800" rtl="0" fontAlgn="t">
                        <a:buNone/>
                      </a:pPr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25-27/04/2025</a:t>
                      </a:r>
                      <a:endParaRPr lang="es-ES" sz="1300">
                        <a:effectLst/>
                        <a:latin typeface="Arial"/>
                      </a:endParaRPr>
                    </a:p>
                  </a:txBody>
                  <a:tcPr>
                    <a:lnL w="7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0" rtl="0" fontAlgn="t">
                        <a:buNone/>
                      </a:pPr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Workshop </a:t>
                      </a:r>
                      <a:r>
                        <a:rPr lang="es-ES" sz="13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on</a:t>
                      </a:r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ES" sz="13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Profile</a:t>
                      </a:r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ES" sz="13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analysis</a:t>
                      </a:r>
                      <a:endParaRPr lang="es-ES" sz="1300">
                        <a:effectLst/>
                        <a:latin typeface="Arial"/>
                      </a:endParaRPr>
                    </a:p>
                  </a:txBody>
                  <a:tcPr>
                    <a:lnL w="7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0" rtl="0" fontAlgn="t">
                        <a:buNone/>
                      </a:pPr>
                      <a:r>
                        <a:rPr lang="es-ES" sz="13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In-person</a:t>
                      </a:r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</a:t>
                      </a:r>
                      <a:endParaRPr lang="es-ES" sz="1300">
                        <a:effectLst/>
                        <a:latin typeface="Arial"/>
                      </a:endParaRPr>
                    </a:p>
                    <a:p>
                      <a:pPr marL="50800" rtl="0" fontAlgn="t">
                        <a:buNone/>
                      </a:pPr>
                      <a:r>
                        <a:rPr lang="es-ES" sz="13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Prague</a:t>
                      </a:r>
                      <a:endParaRPr lang="es-ES" sz="1300">
                        <a:effectLst/>
                        <a:latin typeface="Arial"/>
                      </a:endParaRPr>
                    </a:p>
                  </a:txBody>
                  <a:tcPr>
                    <a:lnL w="7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Norman </a:t>
                      </a:r>
                      <a:r>
                        <a:rPr lang="es-ES" sz="13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Verhelst</a:t>
                      </a:r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and Ivailo </a:t>
                      </a:r>
                      <a:r>
                        <a:rPr lang="es-ES" sz="13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Partchev</a:t>
                      </a:r>
                      <a:endParaRPr lang="es-ES" sz="1300" err="1">
                        <a:effectLst/>
                        <a:latin typeface="Arial"/>
                      </a:endParaRPr>
                    </a:p>
                  </a:txBody>
                  <a:tcPr>
                    <a:lnL w="7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57063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5774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A9687-A85D-1387-9A89-F7DAFBA00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7297D7-DAD6-196A-111E-BF563EDEE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ea typeface="Calibri"/>
                <a:cs typeface="Calibri"/>
              </a:rPr>
              <a:t>EALTA funded activities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6BE0AA-9CD1-4AA2-4024-3377CD2EF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756" y="1256251"/>
            <a:ext cx="5127615" cy="4311601"/>
          </a:xfrm>
          <a:solidFill>
            <a:schemeClr val="bg2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e-DE" b="1">
                <a:ea typeface="Calibri"/>
                <a:cs typeface="Calibri"/>
              </a:rPr>
              <a:t>EUR 3,500</a:t>
            </a:r>
            <a:r>
              <a:rPr lang="de-DE">
                <a:ea typeface="Calibri"/>
                <a:cs typeface="Calibri"/>
              </a:rPr>
              <a:t> </a:t>
            </a:r>
            <a:r>
              <a:rPr lang="de-DE" err="1">
                <a:ea typeface="Calibri"/>
                <a:cs typeface="Calibri"/>
              </a:rPr>
              <a:t>for</a:t>
            </a:r>
            <a:r>
              <a:rPr lang="de-DE">
                <a:ea typeface="Calibri"/>
                <a:cs typeface="Calibri"/>
              </a:rPr>
              <a:t> </a:t>
            </a:r>
            <a:r>
              <a:rPr lang="de-DE" err="1">
                <a:ea typeface="Calibri"/>
                <a:cs typeface="Calibri"/>
              </a:rPr>
              <a:t>activities</a:t>
            </a:r>
            <a:r>
              <a:rPr lang="de-DE">
                <a:ea typeface="Calibri"/>
                <a:cs typeface="Calibri"/>
              </a:rPr>
              <a:t> </a:t>
            </a:r>
            <a:r>
              <a:rPr lang="de-DE" err="1">
                <a:ea typeface="Calibri"/>
                <a:cs typeface="Calibri"/>
              </a:rPr>
              <a:t>organized</a:t>
            </a:r>
            <a:r>
              <a:rPr lang="de-DE">
                <a:ea typeface="Calibri"/>
                <a:cs typeface="Calibri"/>
              </a:rPr>
              <a:t> </a:t>
            </a:r>
            <a:r>
              <a:rPr lang="de-DE" err="1">
                <a:ea typeface="Calibri"/>
                <a:cs typeface="Calibri"/>
              </a:rPr>
              <a:t>by</a:t>
            </a:r>
            <a:r>
              <a:rPr lang="de-DE">
                <a:ea typeface="Calibri"/>
                <a:cs typeface="Calibri"/>
              </a:rPr>
              <a:t> EALTA </a:t>
            </a:r>
            <a:r>
              <a:rPr lang="de-DE" err="1">
                <a:ea typeface="Calibri"/>
                <a:cs typeface="Calibri"/>
              </a:rPr>
              <a:t>members</a:t>
            </a:r>
            <a:endParaRPr lang="de-DE">
              <a:ea typeface="Calibri"/>
              <a:cs typeface="Calibri"/>
            </a:endParaRPr>
          </a:p>
          <a:p>
            <a:pPr marL="0" indent="0">
              <a:buNone/>
            </a:pPr>
            <a:endParaRPr lang="de-DE" sz="2400">
              <a:ea typeface="Calibri" panose="020F0502020204030204"/>
              <a:cs typeface="Calibri"/>
            </a:endParaRPr>
          </a:p>
          <a:p>
            <a:pPr marL="0" indent="0">
              <a:buNone/>
            </a:pPr>
            <a:endParaRPr lang="de-DE" sz="2400">
              <a:ea typeface="+mn-lt"/>
              <a:cs typeface="+mn-lt"/>
            </a:endParaRPr>
          </a:p>
          <a:p>
            <a:pPr>
              <a:buChar char="§"/>
            </a:pPr>
            <a:r>
              <a:rPr lang="de-DE">
                <a:ea typeface="+mn-lt"/>
                <a:cs typeface="+mn-lt"/>
              </a:rPr>
              <a:t>The 2025 EALTA Summer School</a:t>
            </a:r>
            <a:endParaRPr lang="de-DE">
              <a:solidFill>
                <a:srgbClr val="242852"/>
              </a:solidFill>
              <a:ea typeface="+mn-lt"/>
              <a:cs typeface="+mn-lt"/>
            </a:endParaRPr>
          </a:p>
          <a:p>
            <a:pPr>
              <a:buChar char="§"/>
            </a:pPr>
            <a:r>
              <a:rPr lang="de-DE">
                <a:ea typeface="+mn-lt"/>
                <a:cs typeface="+mn-lt"/>
              </a:rPr>
              <a:t>The </a:t>
            </a:r>
            <a:r>
              <a:rPr lang="de-DE" err="1">
                <a:ea typeface="+mn-lt"/>
                <a:cs typeface="+mn-lt"/>
              </a:rPr>
              <a:t>Sign</a:t>
            </a:r>
            <a:r>
              <a:rPr lang="de-DE">
                <a:ea typeface="+mn-lt"/>
                <a:cs typeface="+mn-lt"/>
              </a:rPr>
              <a:t> Language SIG </a:t>
            </a:r>
            <a:r>
              <a:rPr lang="de-DE" err="1">
                <a:ea typeface="+mn-lt"/>
                <a:cs typeface="+mn-lt"/>
              </a:rPr>
              <a:t>webinar</a:t>
            </a:r>
            <a:endParaRPr lang="de-DE" err="1">
              <a:ea typeface="Calibri"/>
              <a:cs typeface="Calibri"/>
            </a:endParaRPr>
          </a:p>
          <a:p>
            <a:pPr>
              <a:buChar char="§"/>
            </a:pPr>
            <a:r>
              <a:rPr lang="de-DE" err="1">
                <a:ea typeface="+mn-lt"/>
                <a:cs typeface="+mn-lt"/>
              </a:rPr>
              <a:t>UALTA’s</a:t>
            </a:r>
            <a:r>
              <a:rPr lang="de-DE">
                <a:ea typeface="+mn-lt"/>
                <a:cs typeface="+mn-lt"/>
              </a:rPr>
              <a:t> Jubilee Conference</a:t>
            </a:r>
            <a:endParaRPr lang="de-DE">
              <a:ea typeface="Calibri"/>
              <a:cs typeface="Calibri"/>
            </a:endParaRPr>
          </a:p>
          <a:p>
            <a:pPr>
              <a:buChar char="§"/>
            </a:pPr>
            <a:r>
              <a:rPr lang="de-DE">
                <a:ea typeface="+mn-lt"/>
                <a:cs typeface="+mn-lt"/>
              </a:rPr>
              <a:t>Workshop on Profile Analysis</a:t>
            </a:r>
            <a:endParaRPr lang="de-DE">
              <a:ea typeface="Calibri" panose="020F0502020204030204"/>
              <a:cs typeface="Calibri" panose="020F0502020204030204"/>
            </a:endParaRPr>
          </a:p>
          <a:p>
            <a:pPr marL="400050" indent="-400050" algn="ctr">
              <a:buChar char="§"/>
            </a:pPr>
            <a:endParaRPr lang="de-DE" sz="2000">
              <a:ea typeface="Calibri"/>
              <a:cs typeface="Calibri" panose="020F0502020204030204"/>
            </a:endParaRPr>
          </a:p>
          <a:p>
            <a:pPr marL="0" indent="0" algn="ctr">
              <a:buNone/>
            </a:pPr>
            <a:endParaRPr lang="de-DE">
              <a:ea typeface="Calibri" panose="020F0502020204030204"/>
              <a:cs typeface="Calibri"/>
            </a:endParaRPr>
          </a:p>
          <a:p>
            <a:pPr marL="0" indent="0">
              <a:buNone/>
            </a:pPr>
            <a:endParaRPr lang="de-DE">
              <a:ea typeface="Calibri" panose="020F0502020204030204"/>
              <a:cs typeface="Calibri"/>
            </a:endParaRPr>
          </a:p>
          <a:p>
            <a:pPr marL="0" indent="0" algn="ctr">
              <a:buNone/>
            </a:pPr>
            <a:endParaRPr lang="de-DE">
              <a:ea typeface="Calibri" panose="020F0502020204030204"/>
              <a:cs typeface="Calibri"/>
            </a:endParaRPr>
          </a:p>
          <a:p>
            <a:pPr marL="0" indent="0" algn="ctr">
              <a:buNone/>
            </a:pPr>
            <a:endParaRPr lang="de-DE">
              <a:cs typeface="Calibri"/>
            </a:endParaRP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393D1E34-9778-73C1-BE98-3C60BBB70A9C}"/>
              </a:ext>
            </a:extLst>
          </p:cNvPr>
          <p:cNvSpPr txBox="1">
            <a:spLocks/>
          </p:cNvSpPr>
          <p:nvPr/>
        </p:nvSpPr>
        <p:spPr>
          <a:xfrm>
            <a:off x="6324600" y="1253429"/>
            <a:ext cx="5268726" cy="43116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q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err="1">
                <a:ea typeface="Calibri"/>
                <a:cs typeface="Calibri"/>
              </a:rPr>
              <a:t>To</a:t>
            </a:r>
            <a:r>
              <a:rPr lang="de-DE">
                <a:ea typeface="Calibri"/>
                <a:cs typeface="Calibri"/>
              </a:rPr>
              <a:t> </a:t>
            </a:r>
            <a:r>
              <a:rPr lang="de-DE" err="1">
                <a:ea typeface="Calibri"/>
                <a:cs typeface="Calibri"/>
              </a:rPr>
              <a:t>achieve</a:t>
            </a:r>
            <a:r>
              <a:rPr lang="de-DE">
                <a:ea typeface="Calibri"/>
                <a:cs typeface="Calibri"/>
              </a:rPr>
              <a:t> wider outreach, </a:t>
            </a:r>
            <a:r>
              <a:rPr lang="de-DE" err="1">
                <a:ea typeface="Calibri"/>
                <a:cs typeface="Calibri"/>
              </a:rPr>
              <a:t>the</a:t>
            </a:r>
            <a:r>
              <a:rPr lang="de-DE">
                <a:ea typeface="Calibri"/>
                <a:cs typeface="Calibri"/>
              </a:rPr>
              <a:t> </a:t>
            </a:r>
            <a:r>
              <a:rPr lang="de-DE" err="1">
                <a:ea typeface="Calibri"/>
                <a:cs typeface="Calibri"/>
              </a:rPr>
              <a:t>following</a:t>
            </a:r>
            <a:r>
              <a:rPr lang="de-DE">
                <a:ea typeface="Calibri"/>
                <a:cs typeface="Calibri"/>
              </a:rPr>
              <a:t> </a:t>
            </a:r>
            <a:r>
              <a:rPr lang="de-DE" err="1">
                <a:ea typeface="Calibri"/>
                <a:cs typeface="Calibri"/>
              </a:rPr>
              <a:t>selection</a:t>
            </a:r>
            <a:r>
              <a:rPr lang="de-DE">
                <a:ea typeface="Calibri"/>
                <a:cs typeface="Calibri"/>
              </a:rPr>
              <a:t> </a:t>
            </a:r>
            <a:r>
              <a:rPr lang="de-DE" err="1">
                <a:ea typeface="Calibri"/>
                <a:cs typeface="Calibri"/>
              </a:rPr>
              <a:t>criteria</a:t>
            </a:r>
            <a:r>
              <a:rPr lang="de-DE">
                <a:ea typeface="Calibri"/>
                <a:cs typeface="Calibri"/>
              </a:rPr>
              <a:t> </a:t>
            </a:r>
            <a:r>
              <a:rPr lang="de-DE" err="1">
                <a:ea typeface="Calibri"/>
                <a:cs typeface="Calibri"/>
              </a:rPr>
              <a:t>were</a:t>
            </a:r>
            <a:r>
              <a:rPr lang="de-DE">
                <a:ea typeface="Calibri"/>
                <a:cs typeface="Calibri"/>
              </a:rPr>
              <a:t> </a:t>
            </a:r>
            <a:r>
              <a:rPr lang="de-DE" err="1">
                <a:ea typeface="Calibri"/>
                <a:cs typeface="Calibri"/>
              </a:rPr>
              <a:t>applied</a:t>
            </a:r>
            <a:r>
              <a:rPr lang="de-DE">
                <a:ea typeface="Calibri"/>
                <a:cs typeface="Calibri"/>
              </a:rPr>
              <a:t>:</a:t>
            </a:r>
            <a:endParaRPr lang="de-DE" i="1" err="1">
              <a:ea typeface="Calibri"/>
              <a:cs typeface="Calibri"/>
            </a:endParaRPr>
          </a:p>
          <a:p>
            <a:pPr marL="0" indent="0">
              <a:buNone/>
            </a:pPr>
            <a:endParaRPr lang="de-DE" b="1">
              <a:ea typeface="+mn-lt"/>
              <a:cs typeface="+mn-lt"/>
            </a:endParaRPr>
          </a:p>
          <a:p>
            <a:pPr>
              <a:buChar char="§"/>
            </a:pPr>
            <a:r>
              <a:rPr lang="de-DE" err="1">
                <a:ea typeface="+mn-lt"/>
                <a:cs typeface="+mn-lt"/>
              </a:rPr>
              <a:t>Supporting</a:t>
            </a:r>
            <a:r>
              <a:rPr lang="de-DE">
                <a:ea typeface="+mn-lt"/>
                <a:cs typeface="+mn-lt"/>
              </a:rPr>
              <a:t> </a:t>
            </a:r>
            <a:r>
              <a:rPr lang="de-DE" err="1">
                <a:ea typeface="+mn-lt"/>
                <a:cs typeface="+mn-lt"/>
              </a:rPr>
              <a:t>EALTA's</a:t>
            </a:r>
            <a:r>
              <a:rPr lang="de-DE">
                <a:ea typeface="+mn-lt"/>
                <a:cs typeface="+mn-lt"/>
              </a:rPr>
              <a:t> </a:t>
            </a:r>
            <a:r>
              <a:rPr lang="de-DE" err="1">
                <a:ea typeface="+mn-lt"/>
                <a:cs typeface="+mn-lt"/>
              </a:rPr>
              <a:t>mission</a:t>
            </a:r>
            <a:endParaRPr lang="de-DE" err="1">
              <a:solidFill>
                <a:srgbClr val="242852"/>
              </a:solidFill>
              <a:ea typeface="+mn-lt"/>
              <a:cs typeface="+mn-lt"/>
            </a:endParaRPr>
          </a:p>
          <a:p>
            <a:pPr>
              <a:buChar char="§"/>
            </a:pPr>
            <a:r>
              <a:rPr lang="de-DE" err="1">
                <a:ea typeface="Calibri" panose="020F0502020204030204"/>
                <a:cs typeface="Calibri" panose="020F0502020204030204"/>
              </a:rPr>
              <a:t>Cost-effective</a:t>
            </a:r>
            <a:r>
              <a:rPr lang="de-DE">
                <a:ea typeface="Calibri" panose="020F0502020204030204"/>
                <a:cs typeface="Calibri" panose="020F0502020204030204"/>
              </a:rPr>
              <a:t> &amp; </a:t>
            </a:r>
            <a:r>
              <a:rPr lang="de-DE" err="1">
                <a:ea typeface="Calibri" panose="020F0502020204030204"/>
                <a:cs typeface="Calibri" panose="020F0502020204030204"/>
              </a:rPr>
              <a:t>sustainable</a:t>
            </a:r>
            <a:r>
              <a:rPr lang="de-DE">
                <a:ea typeface="Calibri" panose="020F0502020204030204"/>
                <a:cs typeface="Calibri" panose="020F0502020204030204"/>
              </a:rPr>
              <a:t> </a:t>
            </a:r>
            <a:r>
              <a:rPr lang="de-DE" err="1">
                <a:ea typeface="Calibri" panose="020F0502020204030204"/>
                <a:cs typeface="Calibri" panose="020F0502020204030204"/>
              </a:rPr>
              <a:t>budget</a:t>
            </a:r>
            <a:endParaRPr lang="de-DE">
              <a:ea typeface="Calibri"/>
              <a:cs typeface="Calibri" panose="020F0502020204030204"/>
            </a:endParaRPr>
          </a:p>
          <a:p>
            <a:pPr lvl="1">
              <a:buFont typeface="Courier New" pitchFamily="2" charset="2"/>
              <a:buChar char="o"/>
            </a:pPr>
            <a:r>
              <a:rPr lang="de-DE">
                <a:ea typeface="Calibri"/>
                <a:cs typeface="Calibri" panose="020F0502020204030204"/>
              </a:rPr>
              <a:t>Additional </a:t>
            </a:r>
            <a:r>
              <a:rPr lang="de-DE" err="1">
                <a:ea typeface="Calibri"/>
                <a:cs typeface="Calibri" panose="020F0502020204030204"/>
              </a:rPr>
              <a:t>funding</a:t>
            </a:r>
            <a:r>
              <a:rPr lang="de-DE">
                <a:ea typeface="Calibri"/>
                <a:cs typeface="Calibri" panose="020F0502020204030204"/>
              </a:rPr>
              <a:t> (</a:t>
            </a:r>
            <a:r>
              <a:rPr lang="de-DE" err="1">
                <a:ea typeface="Calibri"/>
                <a:cs typeface="Calibri" panose="020F0502020204030204"/>
              </a:rPr>
              <a:t>other</a:t>
            </a:r>
            <a:r>
              <a:rPr lang="de-DE">
                <a:ea typeface="Calibri"/>
                <a:cs typeface="Calibri" panose="020F0502020204030204"/>
              </a:rPr>
              <a:t> </a:t>
            </a:r>
            <a:r>
              <a:rPr lang="de-DE" err="1">
                <a:ea typeface="Calibri"/>
                <a:cs typeface="Calibri" panose="020F0502020204030204"/>
              </a:rPr>
              <a:t>sources</a:t>
            </a:r>
            <a:r>
              <a:rPr lang="de-DE">
                <a:ea typeface="Calibri"/>
                <a:cs typeface="Calibri" panose="020F0502020204030204"/>
              </a:rPr>
              <a:t>)</a:t>
            </a:r>
          </a:p>
          <a:p>
            <a:pPr lvl="2">
              <a:buFont typeface="Wingdings" pitchFamily="2" charset="2"/>
              <a:buChar char="§"/>
            </a:pPr>
            <a:r>
              <a:rPr lang="de-DE">
                <a:ea typeface="Calibri"/>
                <a:cs typeface="Calibri" panose="020F0502020204030204"/>
              </a:rPr>
              <a:t>Other </a:t>
            </a:r>
            <a:r>
              <a:rPr lang="de-DE" err="1">
                <a:ea typeface="Calibri"/>
                <a:cs typeface="Calibri" panose="020F0502020204030204"/>
              </a:rPr>
              <a:t>organizations</a:t>
            </a:r>
            <a:r>
              <a:rPr lang="de-DE">
                <a:ea typeface="Calibri"/>
                <a:cs typeface="Calibri" panose="020F0502020204030204"/>
              </a:rPr>
              <a:t>/</a:t>
            </a:r>
            <a:r>
              <a:rPr lang="de-DE" err="1">
                <a:ea typeface="Calibri"/>
                <a:cs typeface="Calibri" panose="020F0502020204030204"/>
              </a:rPr>
              <a:t>institutions</a:t>
            </a:r>
          </a:p>
          <a:p>
            <a:pPr lvl="2">
              <a:buFont typeface="Wingdings" pitchFamily="2" charset="2"/>
              <a:buChar char="§"/>
            </a:pPr>
            <a:r>
              <a:rPr lang="de-DE">
                <a:ea typeface="Calibri"/>
                <a:cs typeface="Calibri" panose="020F0502020204030204"/>
              </a:rPr>
              <a:t>Registration</a:t>
            </a:r>
            <a:endParaRPr lang="de-DE" sz="2000">
              <a:ea typeface="Calibri"/>
              <a:cs typeface="Calibri" panose="020F0502020204030204"/>
            </a:endParaRPr>
          </a:p>
          <a:p>
            <a:pPr lvl="2">
              <a:buFont typeface="Wingdings" pitchFamily="2" charset="2"/>
              <a:buChar char="§"/>
            </a:pPr>
            <a:r>
              <a:rPr lang="de-DE" err="1">
                <a:ea typeface="Calibri"/>
                <a:cs typeface="Calibri" panose="020F0502020204030204"/>
              </a:rPr>
              <a:t>Presenters</a:t>
            </a:r>
            <a:endParaRPr lang="de-DE" sz="2000">
              <a:ea typeface="Calibri"/>
              <a:cs typeface="Calibri" panose="020F0502020204030204"/>
            </a:endParaRPr>
          </a:p>
          <a:p>
            <a:pPr marL="400050" indent="-400050" algn="ctr">
              <a:buFont typeface="Wingdings" pitchFamily="2" charset="2"/>
              <a:buChar char="§"/>
            </a:pPr>
            <a:endParaRPr lang="de-DE" sz="2000">
              <a:ea typeface="Calibri"/>
              <a:cs typeface="Calibri" panose="020F0502020204030204"/>
            </a:endParaRPr>
          </a:p>
          <a:p>
            <a:pPr marL="0" indent="0" algn="ctr">
              <a:buNone/>
            </a:pPr>
            <a:endParaRPr lang="de-DE">
              <a:ea typeface="Calibri" panose="020F0502020204030204"/>
              <a:cs typeface="Calibri"/>
            </a:endParaRPr>
          </a:p>
          <a:p>
            <a:pPr marL="0" indent="0">
              <a:buNone/>
            </a:pPr>
            <a:endParaRPr lang="de-DE">
              <a:ea typeface="Calibri" panose="020F0502020204030204"/>
              <a:cs typeface="Calibri"/>
            </a:endParaRPr>
          </a:p>
          <a:p>
            <a:pPr marL="0" indent="0" algn="ctr">
              <a:buNone/>
            </a:pPr>
            <a:endParaRPr lang="de-DE">
              <a:ea typeface="Calibri" panose="020F0502020204030204"/>
              <a:cs typeface="Calibri"/>
            </a:endParaRPr>
          </a:p>
          <a:p>
            <a:pPr marL="0" indent="0" algn="ctr">
              <a:buNone/>
            </a:pPr>
            <a:endParaRPr lang="de-DE">
              <a:ea typeface="Calibri" panose="020F0502020204030204"/>
              <a:cs typeface="Calibri"/>
            </a:endParaRP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7A742BB4-0EEC-EFBE-A37F-442C4E9A62D2}"/>
              </a:ext>
            </a:extLst>
          </p:cNvPr>
          <p:cNvSpPr/>
          <p:nvPr/>
        </p:nvSpPr>
        <p:spPr>
          <a:xfrm>
            <a:off x="1933221" y="5743222"/>
            <a:ext cx="8777111" cy="818444"/>
          </a:xfrm>
          <a:prstGeom prst="round2Diag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ea typeface="Calibri"/>
                <a:cs typeface="Calibri"/>
              </a:rPr>
              <a:t>Looking forward to your applications for the next call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20737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B13431-1D5B-C472-8E58-9C4A19F12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EC1C38-42FF-BA8D-E706-528268354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ea typeface="Calibri"/>
                <a:cs typeface="Calibri"/>
              </a:rPr>
              <a:t>EALTA communication strategy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4CE1BDF-61FF-0BB9-9D4A-FA67F3879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733" y="1256251"/>
            <a:ext cx="10872581" cy="4029379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e-DE" err="1">
                <a:ea typeface="Calibri"/>
                <a:cs typeface="Calibri"/>
              </a:rPr>
              <a:t>Two</a:t>
            </a:r>
            <a:r>
              <a:rPr lang="de-DE">
                <a:ea typeface="Calibri"/>
                <a:cs typeface="Calibri"/>
              </a:rPr>
              <a:t> </a:t>
            </a:r>
            <a:r>
              <a:rPr lang="de-DE" err="1">
                <a:ea typeface="Calibri"/>
                <a:cs typeface="Calibri"/>
              </a:rPr>
              <a:t>new</a:t>
            </a:r>
            <a:r>
              <a:rPr lang="de-DE">
                <a:ea typeface="Calibri"/>
                <a:cs typeface="Calibri"/>
              </a:rPr>
              <a:t> </a:t>
            </a:r>
            <a:r>
              <a:rPr lang="de-DE" err="1">
                <a:ea typeface="Calibri"/>
                <a:cs typeface="Calibri"/>
              </a:rPr>
              <a:t>activities</a:t>
            </a:r>
            <a:r>
              <a:rPr lang="de-DE">
                <a:ea typeface="Calibri"/>
                <a:cs typeface="Calibri"/>
              </a:rPr>
              <a:t> </a:t>
            </a:r>
            <a:r>
              <a:rPr lang="de-DE" err="1">
                <a:ea typeface="Calibri"/>
                <a:cs typeface="Calibri"/>
              </a:rPr>
              <a:t>to</a:t>
            </a:r>
            <a:r>
              <a:rPr lang="de-DE">
                <a:ea typeface="Calibri"/>
                <a:cs typeface="Calibri"/>
              </a:rPr>
              <a:t> </a:t>
            </a:r>
            <a:r>
              <a:rPr lang="de-DE" err="1">
                <a:ea typeface="Calibri"/>
                <a:cs typeface="Calibri"/>
              </a:rPr>
              <a:t>strengthen</a:t>
            </a:r>
            <a:r>
              <a:rPr lang="de-DE">
                <a:ea typeface="Calibri"/>
                <a:cs typeface="Calibri"/>
              </a:rPr>
              <a:t> </a:t>
            </a:r>
            <a:r>
              <a:rPr lang="de-DE" err="1">
                <a:ea typeface="Calibri"/>
                <a:cs typeface="Calibri"/>
              </a:rPr>
              <a:t>communication</a:t>
            </a:r>
            <a:r>
              <a:rPr lang="de-DE">
                <a:ea typeface="Calibri"/>
                <a:cs typeface="Calibri"/>
              </a:rPr>
              <a:t> </a:t>
            </a:r>
            <a:r>
              <a:rPr lang="de-DE" err="1">
                <a:ea typeface="Calibri"/>
                <a:cs typeface="Calibri"/>
              </a:rPr>
              <a:t>with</a:t>
            </a:r>
            <a:r>
              <a:rPr lang="de-DE">
                <a:ea typeface="Calibri"/>
                <a:cs typeface="Calibri"/>
              </a:rPr>
              <a:t> EALTA </a:t>
            </a:r>
            <a:r>
              <a:rPr lang="de-DE" err="1">
                <a:ea typeface="Calibri"/>
                <a:cs typeface="Calibri"/>
              </a:rPr>
              <a:t>membership</a:t>
            </a:r>
            <a:endParaRPr lang="de-DE">
              <a:ea typeface="Calibri"/>
              <a:cs typeface="Calibri"/>
            </a:endParaRPr>
          </a:p>
          <a:p>
            <a:pPr marL="0" indent="0">
              <a:buNone/>
            </a:pPr>
            <a:endParaRPr lang="de-DE" sz="2400">
              <a:ea typeface="Calibri" panose="020F0502020204030204"/>
              <a:cs typeface="Calibri"/>
            </a:endParaRPr>
          </a:p>
          <a:p>
            <a:r>
              <a:rPr lang="de-DE">
                <a:solidFill>
                  <a:srgbClr val="242852"/>
                </a:solidFill>
                <a:ea typeface="+mn-lt"/>
                <a:cs typeface="+mn-lt"/>
              </a:rPr>
              <a:t>LinkedIn </a:t>
            </a:r>
            <a:r>
              <a:rPr lang="de-DE" err="1">
                <a:solidFill>
                  <a:srgbClr val="242852"/>
                </a:solidFill>
                <a:ea typeface="+mn-lt"/>
                <a:cs typeface="+mn-lt"/>
              </a:rPr>
              <a:t>account</a:t>
            </a:r>
            <a:endParaRPr lang="de-DE">
              <a:solidFill>
                <a:srgbClr val="242852"/>
              </a:solidFill>
              <a:ea typeface="+mn-lt"/>
              <a:cs typeface="+mn-lt"/>
            </a:endParaRPr>
          </a:p>
          <a:p>
            <a:r>
              <a:rPr lang="de-DE">
                <a:ea typeface="+mn-lt"/>
                <a:cs typeface="+mn-lt"/>
              </a:rPr>
              <a:t>EALTA </a:t>
            </a:r>
            <a:r>
              <a:rPr lang="de-DE" err="1">
                <a:ea typeface="+mn-lt"/>
                <a:cs typeface="+mn-lt"/>
              </a:rPr>
              <a:t>newsletter</a:t>
            </a:r>
            <a:r>
              <a:rPr lang="de-DE">
                <a:ea typeface="+mn-lt"/>
                <a:cs typeface="+mn-lt"/>
              </a:rPr>
              <a:t> (bi-annual)</a:t>
            </a:r>
            <a:endParaRPr lang="de-DE">
              <a:ea typeface="Calibri"/>
              <a:cs typeface="Calibri"/>
            </a:endParaRPr>
          </a:p>
          <a:p>
            <a:pPr lvl="1">
              <a:buFont typeface="Courier New" pitchFamily="2" charset="2"/>
              <a:buChar char="o"/>
            </a:pPr>
            <a:r>
              <a:rPr lang="de-DE">
                <a:ea typeface="Calibri"/>
                <a:cs typeface="Calibri"/>
              </a:rPr>
              <a:t>News </a:t>
            </a:r>
            <a:r>
              <a:rPr lang="de-DE" err="1">
                <a:ea typeface="Calibri"/>
                <a:cs typeface="Calibri"/>
              </a:rPr>
              <a:t>about</a:t>
            </a:r>
            <a:r>
              <a:rPr lang="de-DE">
                <a:ea typeface="Calibri"/>
                <a:cs typeface="Calibri"/>
              </a:rPr>
              <a:t> EALTA </a:t>
            </a:r>
            <a:r>
              <a:rPr lang="de-DE" err="1">
                <a:ea typeface="Calibri"/>
                <a:cs typeface="Calibri"/>
              </a:rPr>
              <a:t>activities</a:t>
            </a:r>
            <a:endParaRPr lang="de-DE">
              <a:ea typeface="Calibri"/>
              <a:cs typeface="Calibri"/>
            </a:endParaRPr>
          </a:p>
          <a:p>
            <a:pPr lvl="1">
              <a:buFont typeface="Courier New" pitchFamily="2" charset="2"/>
              <a:buChar char="o"/>
            </a:pPr>
            <a:r>
              <a:rPr lang="de-DE">
                <a:ea typeface="Calibri"/>
                <a:cs typeface="Calibri"/>
              </a:rPr>
              <a:t>Information </a:t>
            </a:r>
            <a:r>
              <a:rPr lang="de-DE" err="1">
                <a:ea typeface="Calibri"/>
                <a:cs typeface="Calibri"/>
              </a:rPr>
              <a:t>about</a:t>
            </a:r>
            <a:r>
              <a:rPr lang="de-DE">
                <a:ea typeface="Calibri"/>
                <a:cs typeface="Calibri"/>
              </a:rPr>
              <a:t> </a:t>
            </a:r>
            <a:r>
              <a:rPr lang="de-DE" err="1">
                <a:ea typeface="Calibri"/>
                <a:cs typeface="Calibri"/>
              </a:rPr>
              <a:t>upcoming</a:t>
            </a:r>
            <a:r>
              <a:rPr lang="de-DE">
                <a:ea typeface="Calibri"/>
                <a:cs typeface="Calibri"/>
              </a:rPr>
              <a:t> </a:t>
            </a:r>
            <a:r>
              <a:rPr lang="de-DE" err="1">
                <a:ea typeface="Calibri"/>
                <a:cs typeface="Calibri"/>
              </a:rPr>
              <a:t>conferences</a:t>
            </a:r>
            <a:endParaRPr lang="de-DE">
              <a:ea typeface="Calibri"/>
              <a:cs typeface="Calibri"/>
            </a:endParaRPr>
          </a:p>
          <a:p>
            <a:pPr lvl="1">
              <a:buFont typeface="Courier New" pitchFamily="2" charset="2"/>
              <a:buChar char="o"/>
            </a:pPr>
            <a:r>
              <a:rPr lang="de-DE" err="1">
                <a:ea typeface="Calibri"/>
                <a:cs typeface="Calibri"/>
              </a:rPr>
              <a:t>Featuring</a:t>
            </a:r>
            <a:r>
              <a:rPr lang="de-DE">
                <a:ea typeface="Calibri"/>
                <a:cs typeface="Calibri"/>
              </a:rPr>
              <a:t> an institutional </a:t>
            </a:r>
            <a:r>
              <a:rPr lang="de-DE" err="1">
                <a:ea typeface="Calibri"/>
                <a:cs typeface="Calibri"/>
              </a:rPr>
              <a:t>member</a:t>
            </a:r>
            <a:endParaRPr lang="de-DE">
              <a:ea typeface="Calibri"/>
              <a:cs typeface="Calibri"/>
            </a:endParaRPr>
          </a:p>
          <a:p>
            <a:pPr lvl="1">
              <a:buFont typeface="Courier New" pitchFamily="2" charset="2"/>
              <a:buChar char="o"/>
            </a:pPr>
            <a:r>
              <a:rPr lang="de-DE" err="1">
                <a:ea typeface="Calibri"/>
                <a:cs typeface="Calibri"/>
              </a:rPr>
              <a:t>Featuring</a:t>
            </a:r>
            <a:r>
              <a:rPr lang="de-DE">
                <a:ea typeface="Calibri"/>
                <a:cs typeface="Calibri"/>
              </a:rPr>
              <a:t> a PhD </a:t>
            </a:r>
            <a:r>
              <a:rPr lang="de-DE" err="1">
                <a:ea typeface="Calibri"/>
                <a:cs typeface="Calibri"/>
              </a:rPr>
              <a:t>student</a:t>
            </a:r>
            <a:endParaRPr lang="de-DE">
              <a:ea typeface="Calibri"/>
              <a:cs typeface="Calibri"/>
            </a:endParaRPr>
          </a:p>
          <a:p>
            <a:pPr lvl="1">
              <a:buFont typeface="Courier New" pitchFamily="2" charset="2"/>
              <a:buChar char="o"/>
            </a:pPr>
            <a:r>
              <a:rPr lang="de-DE">
                <a:ea typeface="Calibri"/>
                <a:cs typeface="Calibri"/>
              </a:rPr>
              <a:t>Other </a:t>
            </a:r>
            <a:r>
              <a:rPr lang="de-DE" err="1">
                <a:ea typeface="Calibri"/>
                <a:cs typeface="Calibri"/>
              </a:rPr>
              <a:t>sections</a:t>
            </a:r>
            <a:r>
              <a:rPr lang="de-DE">
                <a:ea typeface="Calibri"/>
                <a:cs typeface="Calibri"/>
              </a:rPr>
              <a:t>?</a:t>
            </a:r>
          </a:p>
          <a:p>
            <a:pPr marL="400050" indent="-400050" algn="ctr"/>
            <a:endParaRPr lang="de-DE" sz="2000">
              <a:ea typeface="Calibri"/>
              <a:cs typeface="Calibri"/>
            </a:endParaRPr>
          </a:p>
          <a:p>
            <a:pPr marL="0" indent="0" algn="ctr">
              <a:buNone/>
            </a:pPr>
            <a:endParaRPr lang="de-DE">
              <a:ea typeface="Calibri" panose="020F0502020204030204"/>
              <a:cs typeface="Calibri"/>
            </a:endParaRPr>
          </a:p>
          <a:p>
            <a:pPr marL="0" indent="0">
              <a:buNone/>
            </a:pPr>
            <a:endParaRPr lang="de-DE">
              <a:ea typeface="Calibri" panose="020F0502020204030204"/>
              <a:cs typeface="Calibri"/>
            </a:endParaRPr>
          </a:p>
          <a:p>
            <a:pPr marL="0" indent="0" algn="ctr">
              <a:buNone/>
            </a:pPr>
            <a:endParaRPr lang="de-DE">
              <a:ea typeface="Calibri" panose="020F0502020204030204"/>
              <a:cs typeface="Calibri"/>
            </a:endParaRPr>
          </a:p>
          <a:p>
            <a:pPr marL="0" indent="0" algn="ctr">
              <a:buNone/>
            </a:pPr>
            <a:endParaRPr lang="de-DE">
              <a:ea typeface="Calibri" panose="020F0502020204030204"/>
              <a:cs typeface="Calibri"/>
            </a:endParaRP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D9DD249A-207E-0BB7-EA0C-682368D8892E}"/>
              </a:ext>
            </a:extLst>
          </p:cNvPr>
          <p:cNvSpPr/>
          <p:nvPr/>
        </p:nvSpPr>
        <p:spPr>
          <a:xfrm>
            <a:off x="1933221" y="5743222"/>
            <a:ext cx="8777111" cy="818444"/>
          </a:xfrm>
          <a:prstGeom prst="round2Diag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>
                <a:ea typeface="Calibri"/>
                <a:cs typeface="Calibri"/>
              </a:rPr>
              <a:t>Upcoming calls for contributions to the newsletter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93067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5E27E-415D-94FA-1F92-229168DA5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9DEEA-A735-8B4C-0799-DCD8E3B60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sz="4000"/>
              <a:t>Special Interest Groups (SIGs)</a:t>
            </a:r>
            <a:br>
              <a:rPr lang="en-US" sz="4000"/>
            </a:br>
            <a:br>
              <a:rPr lang="en-US" sz="4000"/>
            </a:br>
            <a:br>
              <a:rPr lang="en-US" sz="4000"/>
            </a:br>
            <a:br>
              <a:rPr lang="en-US" sz="4000"/>
            </a:br>
            <a:r>
              <a:rPr lang="en-US" sz="4000"/>
              <a:t> </a:t>
            </a:r>
            <a:br>
              <a:rPr lang="en-US" sz="4000"/>
            </a:br>
            <a:endParaRPr lang="en-GB" sz="4000">
              <a:ea typeface="Calibri"/>
              <a:cs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B5EE49-83B1-18B4-E5D2-BF05E05F32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0916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15D37E45B00647892274B1C2D446AC" ma:contentTypeVersion="13" ma:contentTypeDescription="Create a new document." ma:contentTypeScope="" ma:versionID="6ed486f81cf35671716bf37b33f48891">
  <xsd:schema xmlns:xsd="http://www.w3.org/2001/XMLSchema" xmlns:xs="http://www.w3.org/2001/XMLSchema" xmlns:p="http://schemas.microsoft.com/office/2006/metadata/properties" xmlns:ns2="91a7179f-5ae9-4654-9dc8-ab983e1a8081" xmlns:ns3="2ab24b90-7191-4f3c-89ac-894393531f02" targetNamespace="http://schemas.microsoft.com/office/2006/metadata/properties" ma:root="true" ma:fieldsID="d619f4bf454cebfd429f49e31e54b9b2" ns2:_="" ns3:_="">
    <xsd:import namespace="91a7179f-5ae9-4654-9dc8-ab983e1a8081"/>
    <xsd:import namespace="2ab24b90-7191-4f3c-89ac-894393531f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a7179f-5ae9-4654-9dc8-ab983e1a80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951b70a-0da2-49b6-a1ae-b15a8cead6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b24b90-7191-4f3c-89ac-894393531f0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46cf78b-c22d-41e9-a3d4-ebe39e5d8d50}" ma:internalName="TaxCatchAll" ma:showField="CatchAllData" ma:web="2ab24b90-7191-4f3c-89ac-894393531f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1a7179f-5ae9-4654-9dc8-ab983e1a8081">
      <Terms xmlns="http://schemas.microsoft.com/office/infopath/2007/PartnerControls"/>
    </lcf76f155ced4ddcb4097134ff3c332f>
    <TaxCatchAll xmlns="2ab24b90-7191-4f3c-89ac-894393531f02" xsi:nil="true"/>
  </documentManagement>
</p:properties>
</file>

<file path=customXml/itemProps1.xml><?xml version="1.0" encoding="utf-8"?>
<ds:datastoreItem xmlns:ds="http://schemas.openxmlformats.org/officeDocument/2006/customXml" ds:itemID="{4FE4754F-6FE1-474B-93C2-0F0F28963140}">
  <ds:schemaRefs>
    <ds:schemaRef ds:uri="2ab24b90-7191-4f3c-89ac-894393531f02"/>
    <ds:schemaRef ds:uri="91a7179f-5ae9-4654-9dc8-ab983e1a808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F757F20-5264-4ECB-98EB-D109956217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247166-2869-4CA3-B929-9AFEC0C2BB40}">
  <ds:schemaRefs>
    <ds:schemaRef ds:uri="2ab24b90-7191-4f3c-89ac-894393531f02"/>
    <ds:schemaRef ds:uri="91a7179f-5ae9-4654-9dc8-ab983e1a808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45</Slides>
  <Notes>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 22nd Annual General Meeting 2025</vt:lpstr>
      <vt:lpstr>Proposed Agenda</vt:lpstr>
      <vt:lpstr>Approval of current agenda &amp; minutes from AGM 2024</vt:lpstr>
      <vt:lpstr>2. Reports on EALTA activities since the last AGM  </vt:lpstr>
      <vt:lpstr>Activities and events      </vt:lpstr>
      <vt:lpstr>Activities and events</vt:lpstr>
      <vt:lpstr>EALTA funded activities</vt:lpstr>
      <vt:lpstr>EALTA communication strategy</vt:lpstr>
      <vt:lpstr>Special Interest Groups (SIGs)      </vt:lpstr>
      <vt:lpstr>SIG reports summary</vt:lpstr>
      <vt:lpstr>SIG space on the website</vt:lpstr>
      <vt:lpstr>Website and mailing list      </vt:lpstr>
      <vt:lpstr>Website and mailing list</vt:lpstr>
      <vt:lpstr>Committee for Conference Organization </vt:lpstr>
      <vt:lpstr>Committee for Conference Organization</vt:lpstr>
      <vt:lpstr>Committee for Conference Organization</vt:lpstr>
      <vt:lpstr>Committee for Conference Organization</vt:lpstr>
      <vt:lpstr>Membership Committee </vt:lpstr>
      <vt:lpstr>Membership Committee Members</vt:lpstr>
      <vt:lpstr>EALTA Membership numbers 20 May 2025</vt:lpstr>
      <vt:lpstr>Finances </vt:lpstr>
      <vt:lpstr>General updates</vt:lpstr>
      <vt:lpstr>General updates continued</vt:lpstr>
      <vt:lpstr>Next Steps </vt:lpstr>
      <vt:lpstr>General overview</vt:lpstr>
      <vt:lpstr>Exploring income </vt:lpstr>
      <vt:lpstr>Finances</vt:lpstr>
      <vt:lpstr>Important to remember </vt:lpstr>
      <vt:lpstr>3. Election of Trustees </vt:lpstr>
      <vt:lpstr>Nominations</vt:lpstr>
      <vt:lpstr>Election of Secretary </vt:lpstr>
      <vt:lpstr>Election of Member</vt:lpstr>
      <vt:lpstr>4. Revision of EALTA Guidelines for Good Practice </vt:lpstr>
      <vt:lpstr>Reasons for the review and revision</vt:lpstr>
      <vt:lpstr>EALTA Guidelines of Good Practice  Task Force 2024-2025</vt:lpstr>
      <vt:lpstr>What remains (more or less) unchanged</vt:lpstr>
      <vt:lpstr>Main proposed changes to EALTA GGP</vt:lpstr>
      <vt:lpstr>Next steps in the process</vt:lpstr>
      <vt:lpstr>5. Upcoming EALTA conferences </vt:lpstr>
      <vt:lpstr>Upcoming EALTA conferences</vt:lpstr>
      <vt:lpstr>6. Venue and date of the next AGM </vt:lpstr>
      <vt:lpstr> EALTA 2026</vt:lpstr>
      <vt:lpstr>PowerPoint Presentation</vt:lpstr>
      <vt:lpstr>7. AOB </vt:lpstr>
      <vt:lpstr>Proposal about a logo specially designed for institutional members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21st  Annual General Meeting 2024</dc:title>
  <dc:creator>Voula Kanistra</dc:creator>
  <cp:revision>7</cp:revision>
  <dcterms:created xsi:type="dcterms:W3CDTF">2024-05-27T15:22:02Z</dcterms:created>
  <dcterms:modified xsi:type="dcterms:W3CDTF">2025-05-30T09:24:26Z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0x0101000B15D37E45B00647892274B1C2D446AC</vt:lpwstr>
  </property>
  <property fmtid="{D5CDD505-2E9C-101B-9397-08002B2CF9AE}" pid="3" name="MediaServiceImageTags">
    <vt:lpwstr/>
  </property>
</Properties>
</file>